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349" r:id="rId2"/>
    <p:sldId id="352" r:id="rId3"/>
    <p:sldId id="354" r:id="rId4"/>
    <p:sldId id="358" r:id="rId5"/>
    <p:sldId id="360" r:id="rId6"/>
    <p:sldId id="361" r:id="rId7"/>
    <p:sldId id="362" r:id="rId8"/>
    <p:sldId id="363" r:id="rId9"/>
    <p:sldId id="364" r:id="rId10"/>
    <p:sldId id="437" r:id="rId11"/>
    <p:sldId id="368" r:id="rId12"/>
    <p:sldId id="386" r:id="rId13"/>
    <p:sldId id="387" r:id="rId14"/>
    <p:sldId id="388" r:id="rId15"/>
    <p:sldId id="389" r:id="rId16"/>
    <p:sldId id="390" r:id="rId17"/>
    <p:sldId id="391" r:id="rId18"/>
    <p:sldId id="392" r:id="rId19"/>
    <p:sldId id="393" r:id="rId20"/>
    <p:sldId id="394" r:id="rId21"/>
    <p:sldId id="395"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1" r:id="rId36"/>
    <p:sldId id="412" r:id="rId37"/>
    <p:sldId id="413" r:id="rId38"/>
    <p:sldId id="415" r:id="rId39"/>
    <p:sldId id="416" r:id="rId40"/>
    <p:sldId id="417" r:id="rId41"/>
    <p:sldId id="418" r:id="rId42"/>
    <p:sldId id="419" r:id="rId43"/>
    <p:sldId id="421" r:id="rId44"/>
    <p:sldId id="422" r:id="rId45"/>
    <p:sldId id="423" r:id="rId46"/>
    <p:sldId id="440" r:id="rId47"/>
    <p:sldId id="441" r:id="rId48"/>
    <p:sldId id="427" r:id="rId49"/>
    <p:sldId id="438" r:id="rId50"/>
    <p:sldId id="43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339"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D0D73-2166-42C5-A966-F23CABA19F84}" type="datetimeFigureOut">
              <a:rPr lang="en-US" smtClean="0"/>
              <a:t>9/11/2023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18996-58C9-4CA0-AF24-289AF235DCBF}" type="slidenum">
              <a:rPr lang="en-US" smtClean="0"/>
              <a:t>‹#›</a:t>
            </a:fld>
            <a:endParaRPr lang="en-US"/>
          </a:p>
        </p:txBody>
      </p:sp>
    </p:spTree>
    <p:extLst>
      <p:ext uri="{BB962C8B-B14F-4D97-AF65-F5344CB8AC3E}">
        <p14:creationId xmlns:p14="http://schemas.microsoft.com/office/powerpoint/2010/main" val="397002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8960423C-BB7D-42BB-BECE-0A2EA736BB19}" type="datetimeFigureOut">
              <a:rPr lang="en-US" smtClean="0"/>
              <a:t>9/11/2023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2BB4E91-DE83-4C79-8ECB-E7594CC7B2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60423C-BB7D-42BB-BECE-0A2EA736BB19}"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B4E91-DE83-4C79-8ECB-E7594CC7B2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60423C-BB7D-42BB-BECE-0A2EA736BB19}"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B4E91-DE83-4C79-8ECB-E7594CC7B2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a:t>Click to edit Master title style</a:t>
            </a:r>
          </a:p>
        </p:txBody>
      </p:sp>
      <p:sp>
        <p:nvSpPr>
          <p:cNvPr id="3" name="Table Placeholder 2"/>
          <p:cNvSpPr>
            <a:spLocks noGrp="1"/>
          </p:cNvSpPr>
          <p:nvPr>
            <p:ph type="tbl" idx="1"/>
          </p:nvPr>
        </p:nvSpPr>
        <p:spPr>
          <a:xfrm>
            <a:off x="304800" y="1219200"/>
            <a:ext cx="8382000" cy="5105400"/>
          </a:xfrm>
        </p:spPr>
        <p:txBody>
          <a:bodyPr/>
          <a:lstStyle/>
          <a:p>
            <a:r>
              <a:rPr lang="en-US"/>
              <a:t>Click icon to add table</a:t>
            </a:r>
          </a:p>
        </p:txBody>
      </p:sp>
      <p:sp>
        <p:nvSpPr>
          <p:cNvPr id="4" name="Date Placeholder 3"/>
          <p:cNvSpPr>
            <a:spLocks noGrp="1"/>
          </p:cNvSpPr>
          <p:nvPr>
            <p:ph type="dt" sz="half" idx="10"/>
          </p:nvPr>
        </p:nvSpPr>
        <p:spPr>
          <a:xfrm>
            <a:off x="4114800" y="6537325"/>
            <a:ext cx="2133600" cy="244475"/>
          </a:xfrm>
        </p:spPr>
        <p:txBody>
          <a:bodyPr/>
          <a:lstStyle>
            <a:lvl1pPr>
              <a:defRPr/>
            </a:lvl1pPr>
          </a:lstStyle>
          <a:p>
            <a:endParaRPr lang="en-US"/>
          </a:p>
        </p:txBody>
      </p:sp>
      <p:sp>
        <p:nvSpPr>
          <p:cNvPr id="5" name="Slide Number Placeholder 4"/>
          <p:cNvSpPr>
            <a:spLocks noGrp="1"/>
          </p:cNvSpPr>
          <p:nvPr>
            <p:ph type="sldNum" sz="quarter" idx="11"/>
          </p:nvPr>
        </p:nvSpPr>
        <p:spPr>
          <a:xfrm>
            <a:off x="304800" y="6537325"/>
            <a:ext cx="533400" cy="244475"/>
          </a:xfrm>
        </p:spPr>
        <p:txBody>
          <a:bodyPr/>
          <a:lstStyle>
            <a:lvl1pPr>
              <a:defRPr/>
            </a:lvl1pPr>
          </a:lstStyle>
          <a:p>
            <a:fld id="{5E308CFF-A66A-43E5-B7E9-A3772202CA55}" type="slidenum">
              <a:rPr lang="en-US"/>
              <a:pPr/>
              <a:t>‹#›</a:t>
            </a:fld>
            <a:endParaRPr lang="en-US"/>
          </a:p>
        </p:txBody>
      </p:sp>
      <p:sp>
        <p:nvSpPr>
          <p:cNvPr id="6" name="Footer Placeholder 5"/>
          <p:cNvSpPr>
            <a:spLocks noGrp="1"/>
          </p:cNvSpPr>
          <p:nvPr>
            <p:ph type="ftr" sz="quarter" idx="12"/>
          </p:nvPr>
        </p:nvSpPr>
        <p:spPr>
          <a:xfrm>
            <a:off x="914400" y="6537325"/>
            <a:ext cx="2895600" cy="244475"/>
          </a:xfrm>
        </p:spPr>
        <p:txBody>
          <a:bodyPr/>
          <a:lstStyle>
            <a:lvl1pPr>
              <a:defRPr/>
            </a:lvl1pPr>
          </a:lstStyle>
          <a:p>
            <a:endParaRPr lang="en-US"/>
          </a:p>
        </p:txBody>
      </p:sp>
    </p:spTree>
    <p:extLst>
      <p:ext uri="{BB962C8B-B14F-4D97-AF65-F5344CB8AC3E}">
        <p14:creationId xmlns:p14="http://schemas.microsoft.com/office/powerpoint/2010/main" val="24100107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960423C-BB7D-42BB-BECE-0A2EA736BB19}" type="datetimeFigureOut">
              <a:rPr lang="en-US" smtClean="0"/>
              <a:t>9/11/2023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2BB4E91-DE83-4C79-8ECB-E7594CC7B2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8960423C-BB7D-42BB-BECE-0A2EA736BB19}" type="datetimeFigureOut">
              <a:rPr lang="en-US" smtClean="0"/>
              <a:t>9/11/2023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2BB4E91-DE83-4C79-8ECB-E7594CC7B24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960423C-BB7D-42BB-BECE-0A2EA736BB19}" type="datetimeFigureOut">
              <a:rPr lang="en-US" smtClean="0"/>
              <a:t>9/11/2023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2BB4E91-DE83-4C79-8ECB-E7594CC7B2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8960423C-BB7D-42BB-BECE-0A2EA736BB19}"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2BB4E91-DE83-4C79-8ECB-E7594CC7B24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8960423C-BB7D-42BB-BECE-0A2EA736BB19}" type="datetimeFigureOut">
              <a:rPr lang="en-US" smtClean="0"/>
              <a:t>9/11/2023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B4E91-DE83-4C79-8ECB-E7594CC7B2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60423C-BB7D-42BB-BECE-0A2EA736BB19}" type="datetimeFigureOut">
              <a:rPr lang="en-US" smtClean="0"/>
              <a:t>9/11/2023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B4E91-DE83-4C79-8ECB-E7594CC7B2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960423C-BB7D-42BB-BECE-0A2EA736BB19}" type="datetimeFigureOut">
              <a:rPr lang="en-US" smtClean="0"/>
              <a:t>9/11/2023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B4E91-DE83-4C79-8ECB-E7594CC7B2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8960423C-BB7D-42BB-BECE-0A2EA736BB19}"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2BB4E91-DE83-4C79-8ECB-E7594CC7B24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960423C-BB7D-42BB-BECE-0A2EA736BB19}" type="datetimeFigureOut">
              <a:rPr lang="en-US" smtClean="0"/>
              <a:t>9/11/2023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2BB4E91-DE83-4C79-8ECB-E7594CC7B24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agazinehealth.com/sites/default/files/puberty.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539552" y="1124744"/>
            <a:ext cx="8208912" cy="5201424"/>
          </a:xfrm>
          <a:prstGeom prst="rect">
            <a:avLst/>
          </a:prstGeom>
        </p:spPr>
        <p:txBody>
          <a:bodyPr wrap="square">
            <a:spAutoFit/>
          </a:bodyPr>
          <a:lstStyle/>
          <a:p>
            <a:pPr algn="ctr"/>
            <a:r>
              <a:rPr lang="en-US" sz="5400" dirty="0">
                <a:solidFill>
                  <a:srgbClr val="FF0000"/>
                </a:solidFill>
              </a:rPr>
              <a:t>TẬP HUẤN</a:t>
            </a:r>
            <a:br>
              <a:rPr lang="en-US" sz="5400" dirty="0">
                <a:solidFill>
                  <a:srgbClr val="FF0000"/>
                </a:solidFill>
              </a:rPr>
            </a:br>
            <a:r>
              <a:rPr lang="en-US" sz="4000" b="1" dirty="0">
                <a:solidFill>
                  <a:srgbClr val="FF0000"/>
                </a:solidFill>
              </a:rPr>
              <a:t>BÁO CÁO VIÊN </a:t>
            </a:r>
            <a:br>
              <a:rPr lang="en-US" sz="4000" b="1" dirty="0">
                <a:solidFill>
                  <a:srgbClr val="FF0000"/>
                </a:solidFill>
              </a:rPr>
            </a:br>
            <a:r>
              <a:rPr lang="en-US" sz="4000" b="1" dirty="0">
                <a:solidFill>
                  <a:srgbClr val="FF0000"/>
                </a:solidFill>
              </a:rPr>
              <a:t>CHĂM SÓC SỨC KHỎE SINH SẢN </a:t>
            </a:r>
            <a:br>
              <a:rPr lang="en-US" sz="4000" b="1" dirty="0">
                <a:solidFill>
                  <a:srgbClr val="FF0000"/>
                </a:solidFill>
              </a:rPr>
            </a:br>
            <a:r>
              <a:rPr lang="en-US" sz="4000" b="1" dirty="0">
                <a:solidFill>
                  <a:srgbClr val="FF0000"/>
                </a:solidFill>
              </a:rPr>
              <a:t>VỊ THÀNH NIÊN, THANH NIÊN </a:t>
            </a:r>
          </a:p>
          <a:p>
            <a:pPr algn="ctr"/>
            <a:endParaRPr lang="en-US" sz="2000" b="1" i="1" dirty="0">
              <a:solidFill>
                <a:srgbClr val="0000CC"/>
              </a:solidFill>
            </a:endParaRPr>
          </a:p>
          <a:p>
            <a:pPr algn="ctr"/>
            <a:endParaRPr lang="en-US" sz="2000" b="1" i="1" dirty="0">
              <a:solidFill>
                <a:srgbClr val="0000CC"/>
              </a:solidFill>
            </a:endParaRPr>
          </a:p>
          <a:p>
            <a:pPr algn="ctr"/>
            <a:r>
              <a:rPr lang="en-US" sz="2000" b="1" i="1" dirty="0" err="1">
                <a:solidFill>
                  <a:srgbClr val="0000CC"/>
                </a:solidFill>
              </a:rPr>
              <a:t>Giảng</a:t>
            </a:r>
            <a:r>
              <a:rPr lang="en-US" sz="2000" b="1" i="1" dirty="0">
                <a:solidFill>
                  <a:srgbClr val="0000CC"/>
                </a:solidFill>
              </a:rPr>
              <a:t> </a:t>
            </a:r>
            <a:r>
              <a:rPr lang="en-US" sz="2000" b="1" i="1" dirty="0" err="1">
                <a:solidFill>
                  <a:srgbClr val="0000CC"/>
                </a:solidFill>
              </a:rPr>
              <a:t>viên</a:t>
            </a:r>
            <a:r>
              <a:rPr lang="en-US" sz="2000" b="1" i="1" dirty="0">
                <a:solidFill>
                  <a:srgbClr val="0000CC"/>
                </a:solidFill>
              </a:rPr>
              <a:t>: </a:t>
            </a:r>
            <a:r>
              <a:rPr lang="en-US" sz="2000" b="1" i="1" dirty="0" err="1">
                <a:solidFill>
                  <a:srgbClr val="0000CC"/>
                </a:solidFill>
              </a:rPr>
              <a:t>Thạc</a:t>
            </a:r>
            <a:r>
              <a:rPr lang="en-US" sz="2000" b="1" i="1" dirty="0">
                <a:solidFill>
                  <a:srgbClr val="0000CC"/>
                </a:solidFill>
              </a:rPr>
              <a:t> </a:t>
            </a:r>
            <a:r>
              <a:rPr lang="en-US" sz="2000" b="1" i="1" dirty="0" err="1">
                <a:solidFill>
                  <a:srgbClr val="0000CC"/>
                </a:solidFill>
              </a:rPr>
              <a:t>sĩ</a:t>
            </a:r>
            <a:r>
              <a:rPr lang="en-US" sz="2000" b="1" i="1" dirty="0">
                <a:solidFill>
                  <a:srgbClr val="0000CC"/>
                </a:solidFill>
              </a:rPr>
              <a:t> </a:t>
            </a:r>
            <a:r>
              <a:rPr lang="en-US" sz="2000" b="1" i="1" dirty="0" err="1">
                <a:solidFill>
                  <a:srgbClr val="0000CC"/>
                </a:solidFill>
              </a:rPr>
              <a:t>Đặng</a:t>
            </a:r>
            <a:r>
              <a:rPr lang="en-US" sz="2000" b="1" i="1" dirty="0">
                <a:solidFill>
                  <a:srgbClr val="0000CC"/>
                </a:solidFill>
              </a:rPr>
              <a:t> </a:t>
            </a:r>
            <a:r>
              <a:rPr lang="en-US" sz="2000" b="1" i="1" dirty="0" err="1">
                <a:solidFill>
                  <a:srgbClr val="0000CC"/>
                </a:solidFill>
              </a:rPr>
              <a:t>Thị</a:t>
            </a:r>
            <a:r>
              <a:rPr lang="en-US" sz="2000" b="1" i="1" dirty="0">
                <a:solidFill>
                  <a:srgbClr val="0000CC"/>
                </a:solidFill>
              </a:rPr>
              <a:t> </a:t>
            </a:r>
            <a:r>
              <a:rPr lang="en-US" sz="2000" b="1" i="1" dirty="0" err="1">
                <a:solidFill>
                  <a:srgbClr val="0000CC"/>
                </a:solidFill>
              </a:rPr>
              <a:t>Hải</a:t>
            </a:r>
            <a:r>
              <a:rPr lang="en-US" sz="2000" b="1" i="1" dirty="0">
                <a:solidFill>
                  <a:srgbClr val="0000CC"/>
                </a:solidFill>
              </a:rPr>
              <a:t> </a:t>
            </a:r>
          </a:p>
          <a:p>
            <a:pPr algn="ctr"/>
            <a:r>
              <a:rPr lang="en-US" sz="2000" b="1" i="1" dirty="0" err="1">
                <a:solidFill>
                  <a:srgbClr val="0000CC"/>
                </a:solidFill>
              </a:rPr>
              <a:t>Trung</a:t>
            </a:r>
            <a:r>
              <a:rPr lang="en-US" sz="2000" b="1" i="1" dirty="0">
                <a:solidFill>
                  <a:srgbClr val="0000CC"/>
                </a:solidFill>
              </a:rPr>
              <a:t> </a:t>
            </a:r>
            <a:r>
              <a:rPr lang="en-US" sz="2000" b="1" i="1" dirty="0" err="1">
                <a:solidFill>
                  <a:srgbClr val="0000CC"/>
                </a:solidFill>
              </a:rPr>
              <a:t>tâm</a:t>
            </a:r>
            <a:r>
              <a:rPr lang="en-US" sz="2000" b="1" i="1" dirty="0">
                <a:solidFill>
                  <a:srgbClr val="0000CC"/>
                </a:solidFill>
              </a:rPr>
              <a:t> </a:t>
            </a:r>
            <a:r>
              <a:rPr lang="en-US" sz="2000" b="1" i="1" dirty="0" err="1">
                <a:solidFill>
                  <a:srgbClr val="0000CC"/>
                </a:solidFill>
              </a:rPr>
              <a:t>Đào</a:t>
            </a:r>
            <a:r>
              <a:rPr lang="en-US" sz="2000" b="1" i="1" dirty="0">
                <a:solidFill>
                  <a:srgbClr val="0000CC"/>
                </a:solidFill>
              </a:rPr>
              <a:t> </a:t>
            </a:r>
            <a:r>
              <a:rPr lang="en-US" sz="2000" b="1" i="1" dirty="0" err="1">
                <a:solidFill>
                  <a:srgbClr val="0000CC"/>
                </a:solidFill>
              </a:rPr>
              <a:t>tạo</a:t>
            </a:r>
            <a:r>
              <a:rPr lang="en-US" sz="2000" b="1" i="1" dirty="0">
                <a:solidFill>
                  <a:srgbClr val="0000CC"/>
                </a:solidFill>
              </a:rPr>
              <a:t>, </a:t>
            </a:r>
            <a:r>
              <a:rPr lang="en-US" sz="2000" b="1" i="1" dirty="0" err="1">
                <a:solidFill>
                  <a:srgbClr val="0000CC"/>
                </a:solidFill>
              </a:rPr>
              <a:t>bồi</a:t>
            </a:r>
            <a:r>
              <a:rPr lang="en-US" sz="2000" b="1" i="1" dirty="0">
                <a:solidFill>
                  <a:srgbClr val="0000CC"/>
                </a:solidFill>
              </a:rPr>
              <a:t> </a:t>
            </a:r>
            <a:r>
              <a:rPr lang="en-US" sz="2000" b="1" i="1" dirty="0" err="1">
                <a:solidFill>
                  <a:srgbClr val="0000CC"/>
                </a:solidFill>
              </a:rPr>
              <a:t>dưỡng</a:t>
            </a:r>
            <a:endParaRPr lang="en-US" sz="2000" b="1" i="1" dirty="0">
              <a:solidFill>
                <a:srgbClr val="0000CC"/>
              </a:solidFill>
            </a:endParaRPr>
          </a:p>
          <a:p>
            <a:pPr algn="ctr"/>
            <a:r>
              <a:rPr lang="en-US" sz="2000" b="1" i="1" dirty="0" err="1">
                <a:solidFill>
                  <a:srgbClr val="0000CC"/>
                </a:solidFill>
              </a:rPr>
              <a:t>Tổng</a:t>
            </a:r>
            <a:r>
              <a:rPr lang="en-US" sz="2000" b="1" i="1" dirty="0">
                <a:solidFill>
                  <a:srgbClr val="0000CC"/>
                </a:solidFill>
              </a:rPr>
              <a:t> </a:t>
            </a:r>
            <a:r>
              <a:rPr lang="en-US" sz="2000" b="1" i="1" dirty="0" err="1">
                <a:solidFill>
                  <a:srgbClr val="0000CC"/>
                </a:solidFill>
              </a:rPr>
              <a:t>cục</a:t>
            </a:r>
            <a:r>
              <a:rPr lang="en-US" sz="2000" b="1" i="1" dirty="0">
                <a:solidFill>
                  <a:srgbClr val="0000CC"/>
                </a:solidFill>
              </a:rPr>
              <a:t> </a:t>
            </a:r>
            <a:r>
              <a:rPr lang="en-US" sz="2000" b="1" i="1" dirty="0" err="1">
                <a:solidFill>
                  <a:srgbClr val="0000CC"/>
                </a:solidFill>
              </a:rPr>
              <a:t>Dân</a:t>
            </a:r>
            <a:r>
              <a:rPr lang="en-US" sz="2000" b="1" i="1" dirty="0">
                <a:solidFill>
                  <a:srgbClr val="0000CC"/>
                </a:solidFill>
              </a:rPr>
              <a:t> </a:t>
            </a:r>
            <a:r>
              <a:rPr lang="en-US" sz="2000" b="1" i="1" dirty="0" err="1">
                <a:solidFill>
                  <a:srgbClr val="0000CC"/>
                </a:solidFill>
              </a:rPr>
              <a:t>số</a:t>
            </a:r>
            <a:r>
              <a:rPr lang="en-US" sz="2000" b="1" i="1" dirty="0">
                <a:solidFill>
                  <a:srgbClr val="0000CC"/>
                </a:solidFill>
              </a:rPr>
              <a:t>, </a:t>
            </a:r>
            <a:r>
              <a:rPr lang="en-US" sz="2000" b="1" i="1" dirty="0" err="1">
                <a:solidFill>
                  <a:srgbClr val="0000CC"/>
                </a:solidFill>
              </a:rPr>
              <a:t>Bộ</a:t>
            </a:r>
            <a:r>
              <a:rPr lang="en-US" sz="2000" b="1" i="1" dirty="0">
                <a:solidFill>
                  <a:srgbClr val="0000CC"/>
                </a:solidFill>
              </a:rPr>
              <a:t> Y </a:t>
            </a:r>
            <a:r>
              <a:rPr lang="en-US" sz="2000" b="1" i="1" dirty="0" err="1">
                <a:solidFill>
                  <a:srgbClr val="0000CC"/>
                </a:solidFill>
              </a:rPr>
              <a:t>tế</a:t>
            </a:r>
            <a:endParaRPr lang="en-US" sz="2000" b="1" i="1" dirty="0">
              <a:solidFill>
                <a:srgbClr val="0000CC"/>
              </a:solidFill>
            </a:endParaRPr>
          </a:p>
          <a:p>
            <a:br>
              <a:rPr lang="en-US" sz="2000" dirty="0">
                <a:solidFill>
                  <a:srgbClr val="FF0000"/>
                </a:solidFill>
              </a:rPr>
            </a:br>
            <a:br>
              <a:rPr lang="en-US" sz="2000" dirty="0">
                <a:solidFill>
                  <a:srgbClr val="FF0000"/>
                </a:solidFill>
              </a:rPr>
            </a:br>
            <a:endParaRPr lang="en-US" dirty="0"/>
          </a:p>
        </p:txBody>
      </p:sp>
    </p:spTree>
    <p:extLst>
      <p:ext uri="{BB962C8B-B14F-4D97-AF65-F5344CB8AC3E}">
        <p14:creationId xmlns:p14="http://schemas.microsoft.com/office/powerpoint/2010/main" val="271551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200" i="1" dirty="0" err="1"/>
              <a:t>Trẻ</a:t>
            </a:r>
            <a:r>
              <a:rPr lang="en-US" sz="3200" i="1" dirty="0"/>
              <a:t> </a:t>
            </a:r>
            <a:r>
              <a:rPr lang="en-US" sz="3200" i="1" dirty="0" err="1"/>
              <a:t>thường</a:t>
            </a:r>
            <a:r>
              <a:rPr lang="en-US" sz="3200" i="1" dirty="0"/>
              <a:t> </a:t>
            </a:r>
            <a:r>
              <a:rPr lang="en-US" sz="3200" i="1" dirty="0" err="1"/>
              <a:t>thắc</a:t>
            </a:r>
            <a:r>
              <a:rPr lang="en-US" sz="3200" i="1" dirty="0"/>
              <a:t> </a:t>
            </a:r>
            <a:r>
              <a:rPr lang="en-US" sz="3200" i="1" dirty="0" err="1"/>
              <a:t>mắc</a:t>
            </a:r>
            <a:r>
              <a:rPr lang="en-US" sz="3200" i="1" dirty="0"/>
              <a:t> </a:t>
            </a:r>
            <a:r>
              <a:rPr lang="en-US" sz="3200" i="1" dirty="0" err="1"/>
              <a:t>mà</a:t>
            </a:r>
            <a:r>
              <a:rPr lang="en-US" sz="3200" i="1" dirty="0"/>
              <a:t> </a:t>
            </a:r>
            <a:r>
              <a:rPr lang="en-US" sz="3200" i="1" dirty="0" err="1"/>
              <a:t>không</a:t>
            </a:r>
            <a:r>
              <a:rPr lang="en-US" sz="3200" i="1" dirty="0"/>
              <a:t> </a:t>
            </a:r>
            <a:r>
              <a:rPr lang="en-US" sz="3200" i="1" dirty="0" err="1"/>
              <a:t>dám</a:t>
            </a:r>
            <a:r>
              <a:rPr lang="en-US" sz="3200" i="1" dirty="0"/>
              <a:t> </a:t>
            </a:r>
            <a:r>
              <a:rPr lang="en-US" sz="3200" i="1" dirty="0" err="1"/>
              <a:t>hỏi</a:t>
            </a:r>
            <a:r>
              <a:rPr lang="en-US" sz="3200" i="1" dirty="0"/>
              <a:t> </a:t>
            </a:r>
            <a:r>
              <a:rPr lang="en-US" sz="3200" i="1" dirty="0" err="1"/>
              <a:t>ai</a:t>
            </a:r>
            <a:r>
              <a:rPr lang="en-US" sz="3200" i="1" dirty="0"/>
              <a:t>: </a:t>
            </a:r>
          </a:p>
          <a:p>
            <a:pPr marL="0" indent="0" algn="ctr">
              <a:buNone/>
            </a:pPr>
            <a:r>
              <a:rPr lang="en-US" sz="4800" i="1" dirty="0">
                <a:solidFill>
                  <a:srgbClr val="FF0000"/>
                </a:solidFill>
                <a:effectLst>
                  <a:outerShdw blurRad="38100" dist="38100" dir="2700000" algn="tl">
                    <a:srgbClr val="000000">
                      <a:alpha val="43137"/>
                    </a:srgbClr>
                  </a:outerShdw>
                </a:effectLst>
              </a:rPr>
              <a:t>“</a:t>
            </a:r>
            <a:r>
              <a:rPr lang="en-US" sz="4800" i="1" dirty="0" err="1">
                <a:solidFill>
                  <a:srgbClr val="FF0000"/>
                </a:solidFill>
                <a:effectLst>
                  <a:outerShdw blurRad="38100" dist="38100" dir="2700000" algn="tl">
                    <a:srgbClr val="000000">
                      <a:alpha val="43137"/>
                    </a:srgbClr>
                  </a:outerShdw>
                </a:effectLst>
              </a:rPr>
              <a:t>Tại</a:t>
            </a:r>
            <a:r>
              <a:rPr lang="en-US" sz="4800" i="1" dirty="0">
                <a:solidFill>
                  <a:srgbClr val="FF0000"/>
                </a:solidFill>
                <a:effectLst>
                  <a:outerShdw blurRad="38100" dist="38100" dir="2700000" algn="tl">
                    <a:srgbClr val="000000">
                      <a:alpha val="43137"/>
                    </a:srgbClr>
                  </a:outerShdw>
                </a:effectLst>
              </a:rPr>
              <a:t> </a:t>
            </a:r>
            <a:r>
              <a:rPr lang="en-US" sz="4800" i="1" dirty="0" err="1">
                <a:solidFill>
                  <a:srgbClr val="FF0000"/>
                </a:solidFill>
                <a:effectLst>
                  <a:outerShdw blurRad="38100" dist="38100" dir="2700000" algn="tl">
                    <a:srgbClr val="000000">
                      <a:alpha val="43137"/>
                    </a:srgbClr>
                  </a:outerShdw>
                </a:effectLst>
              </a:rPr>
              <a:t>sao</a:t>
            </a:r>
            <a:r>
              <a:rPr lang="en-US" sz="4800" i="1" dirty="0">
                <a:solidFill>
                  <a:srgbClr val="FF0000"/>
                </a:solidFill>
                <a:effectLst>
                  <a:outerShdw blurRad="38100" dist="38100" dir="2700000" algn="tl">
                    <a:srgbClr val="000000">
                      <a:alpha val="43137"/>
                    </a:srgbClr>
                  </a:outerShdw>
                </a:effectLst>
              </a:rPr>
              <a:t> </a:t>
            </a:r>
            <a:r>
              <a:rPr lang="en-US" sz="4800" i="1" dirty="0" err="1">
                <a:solidFill>
                  <a:srgbClr val="FF0000"/>
                </a:solidFill>
                <a:effectLst>
                  <a:outerShdw blurRad="38100" dist="38100" dir="2700000" algn="tl">
                    <a:srgbClr val="000000">
                      <a:alpha val="43137"/>
                    </a:srgbClr>
                  </a:outerShdw>
                </a:effectLst>
              </a:rPr>
              <a:t>lại</a:t>
            </a:r>
            <a:r>
              <a:rPr lang="en-US" sz="4800" i="1" dirty="0">
                <a:solidFill>
                  <a:srgbClr val="FF0000"/>
                </a:solidFill>
                <a:effectLst>
                  <a:outerShdw blurRad="38100" dist="38100" dir="2700000" algn="tl">
                    <a:srgbClr val="000000">
                      <a:alpha val="43137"/>
                    </a:srgbClr>
                  </a:outerShdw>
                </a:effectLst>
              </a:rPr>
              <a:t> </a:t>
            </a:r>
            <a:r>
              <a:rPr lang="en-US" sz="4800" i="1" dirty="0" err="1">
                <a:solidFill>
                  <a:srgbClr val="FF0000"/>
                </a:solidFill>
                <a:effectLst>
                  <a:outerShdw blurRad="38100" dist="38100" dir="2700000" algn="tl">
                    <a:srgbClr val="000000">
                      <a:alpha val="43137"/>
                    </a:srgbClr>
                  </a:outerShdw>
                </a:effectLst>
              </a:rPr>
              <a:t>xẩy</a:t>
            </a:r>
            <a:r>
              <a:rPr lang="en-US" sz="4800" i="1" dirty="0">
                <a:solidFill>
                  <a:srgbClr val="FF0000"/>
                </a:solidFill>
                <a:effectLst>
                  <a:outerShdw blurRad="38100" dist="38100" dir="2700000" algn="tl">
                    <a:srgbClr val="000000">
                      <a:alpha val="43137"/>
                    </a:srgbClr>
                  </a:outerShdw>
                </a:effectLst>
              </a:rPr>
              <a:t> </a:t>
            </a:r>
            <a:r>
              <a:rPr lang="en-US" sz="4800" i="1" dirty="0" err="1">
                <a:solidFill>
                  <a:srgbClr val="FF0000"/>
                </a:solidFill>
                <a:effectLst>
                  <a:outerShdw blurRad="38100" dist="38100" dir="2700000" algn="tl">
                    <a:srgbClr val="000000">
                      <a:alpha val="43137"/>
                    </a:srgbClr>
                  </a:outerShdw>
                </a:effectLst>
              </a:rPr>
              <a:t>ra</a:t>
            </a:r>
            <a:r>
              <a:rPr lang="en-US" sz="4800" i="1" dirty="0">
                <a:solidFill>
                  <a:srgbClr val="FF0000"/>
                </a:solidFill>
                <a:effectLst>
                  <a:outerShdw blurRad="38100" dist="38100" dir="2700000" algn="tl">
                    <a:srgbClr val="000000">
                      <a:alpha val="43137"/>
                    </a:srgbClr>
                  </a:outerShdw>
                </a:effectLst>
              </a:rPr>
              <a:t> </a:t>
            </a:r>
            <a:r>
              <a:rPr lang="en-US" sz="4800" i="1" dirty="0" err="1">
                <a:solidFill>
                  <a:srgbClr val="FF0000"/>
                </a:solidFill>
                <a:effectLst>
                  <a:outerShdw blurRad="38100" dist="38100" dir="2700000" algn="tl">
                    <a:srgbClr val="000000">
                      <a:alpha val="43137"/>
                    </a:srgbClr>
                  </a:outerShdw>
                </a:effectLst>
              </a:rPr>
              <a:t>trong</a:t>
            </a:r>
            <a:r>
              <a:rPr lang="en-US" sz="4800" i="1" dirty="0">
                <a:solidFill>
                  <a:srgbClr val="FF0000"/>
                </a:solidFill>
                <a:effectLst>
                  <a:outerShdw blurRad="38100" dist="38100" dir="2700000" algn="tl">
                    <a:srgbClr val="000000">
                      <a:alpha val="43137"/>
                    </a:srgbClr>
                  </a:outerShdw>
                </a:effectLst>
              </a:rPr>
              <a:t> con </a:t>
            </a:r>
            <a:r>
              <a:rPr lang="en-US" sz="4800" i="1" dirty="0" err="1">
                <a:solidFill>
                  <a:srgbClr val="FF0000"/>
                </a:solidFill>
                <a:effectLst>
                  <a:outerShdw blurRad="38100" dist="38100" dir="2700000" algn="tl">
                    <a:srgbClr val="000000">
                      <a:alpha val="43137"/>
                    </a:srgbClr>
                  </a:outerShdw>
                </a:effectLst>
              </a:rPr>
              <a:t>người</a:t>
            </a:r>
            <a:r>
              <a:rPr lang="en-US" sz="4800" i="1" dirty="0">
                <a:solidFill>
                  <a:srgbClr val="FF0000"/>
                </a:solidFill>
                <a:effectLst>
                  <a:outerShdw blurRad="38100" dist="38100" dir="2700000" algn="tl">
                    <a:srgbClr val="000000">
                      <a:alpha val="43137"/>
                    </a:srgbClr>
                  </a:outerShdw>
                </a:effectLst>
              </a:rPr>
              <a:t> </a:t>
            </a:r>
            <a:r>
              <a:rPr lang="en-US" sz="4800" i="1" dirty="0" err="1">
                <a:solidFill>
                  <a:srgbClr val="FF0000"/>
                </a:solidFill>
                <a:effectLst>
                  <a:outerShdw blurRad="38100" dist="38100" dir="2700000" algn="tl">
                    <a:srgbClr val="000000">
                      <a:alpha val="43137"/>
                    </a:srgbClr>
                  </a:outerShdw>
                </a:effectLst>
              </a:rPr>
              <a:t>tôi</a:t>
            </a:r>
            <a:r>
              <a:rPr lang="en-US" sz="4800" i="1" dirty="0">
                <a:solidFill>
                  <a:srgbClr val="FF0000"/>
                </a:solidFill>
                <a:effectLst>
                  <a:outerShdw blurRad="38100" dist="38100" dir="2700000" algn="tl">
                    <a:srgbClr val="000000">
                      <a:alpha val="43137"/>
                    </a:srgbClr>
                  </a:outerShdw>
                </a:effectLst>
              </a:rPr>
              <a:t> </a:t>
            </a:r>
            <a:r>
              <a:rPr lang="en-US" sz="4800" i="1" dirty="0" err="1">
                <a:solidFill>
                  <a:srgbClr val="FF0000"/>
                </a:solidFill>
                <a:effectLst>
                  <a:outerShdw blurRad="38100" dist="38100" dir="2700000" algn="tl">
                    <a:srgbClr val="000000">
                      <a:alpha val="43137"/>
                    </a:srgbClr>
                  </a:outerShdw>
                </a:effectLst>
              </a:rPr>
              <a:t>như</a:t>
            </a:r>
            <a:r>
              <a:rPr lang="en-US" sz="4800" i="1" dirty="0">
                <a:solidFill>
                  <a:srgbClr val="FF0000"/>
                </a:solidFill>
                <a:effectLst>
                  <a:outerShdw blurRad="38100" dist="38100" dir="2700000" algn="tl">
                    <a:srgbClr val="000000">
                      <a:alpha val="43137"/>
                    </a:srgbClr>
                  </a:outerShdw>
                </a:effectLst>
              </a:rPr>
              <a:t> </a:t>
            </a:r>
            <a:r>
              <a:rPr lang="en-US" sz="4800" i="1" dirty="0" err="1">
                <a:solidFill>
                  <a:srgbClr val="FF0000"/>
                </a:solidFill>
                <a:effectLst>
                  <a:outerShdw blurRad="38100" dist="38100" dir="2700000" algn="tl">
                    <a:srgbClr val="000000">
                      <a:alpha val="43137"/>
                    </a:srgbClr>
                  </a:outerShdw>
                </a:effectLst>
              </a:rPr>
              <a:t>vậy</a:t>
            </a:r>
            <a:r>
              <a:rPr lang="en-US" sz="4800" i="1" dirty="0">
                <a:solidFill>
                  <a:srgbClr val="FF0000"/>
                </a:solidFill>
                <a:effectLst>
                  <a:outerShdw blurRad="38100" dist="38100" dir="2700000" algn="tl">
                    <a:srgbClr val="000000">
                      <a:alpha val="43137"/>
                    </a:srgbClr>
                  </a:outerShdw>
                </a:effectLst>
              </a:rPr>
              <a:t>...?"</a:t>
            </a:r>
            <a:br>
              <a:rPr lang="en-US" sz="4800" dirty="0">
                <a:solidFill>
                  <a:srgbClr val="FF0000"/>
                </a:solidFill>
                <a:effectLst>
                  <a:outerShdw blurRad="38100" dist="38100" dir="2700000" algn="tl">
                    <a:srgbClr val="000000">
                      <a:alpha val="43137"/>
                    </a:srgbClr>
                  </a:outerShdw>
                </a:effectLst>
              </a:rPr>
            </a:br>
            <a:endParaRPr lang="en-US" sz="4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145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ấm xem ảnh ở cửa sổ mới">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6781800" cy="6629400"/>
          </a:xfrm>
          <a:prstGeom prst="rect">
            <a:avLst/>
          </a:prstGeom>
          <a:noFill/>
          <a:ln>
            <a:noFill/>
          </a:ln>
        </p:spPr>
      </p:pic>
    </p:spTree>
    <p:extLst>
      <p:ext uri="{BB962C8B-B14F-4D97-AF65-F5344CB8AC3E}">
        <p14:creationId xmlns:p14="http://schemas.microsoft.com/office/powerpoint/2010/main" val="230043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143000"/>
            <a:ext cx="8991600" cy="5181600"/>
          </a:xfrm>
        </p:spPr>
        <p:txBody>
          <a:bodyPr/>
          <a:lstStyle/>
          <a:p>
            <a:pPr marL="0" indent="0" algn="ctr">
              <a:buNone/>
            </a:pPr>
            <a:endParaRPr lang="en-US" sz="4400" i="1" dirty="0">
              <a:solidFill>
                <a:srgbClr val="0000CC"/>
              </a:solidFill>
              <a:effectLst>
                <a:outerShdw blurRad="38100" dist="38100" dir="2700000" algn="tl">
                  <a:srgbClr val="000000">
                    <a:alpha val="43137"/>
                  </a:srgbClr>
                </a:outerShdw>
              </a:effectLst>
            </a:endParaRPr>
          </a:p>
          <a:p>
            <a:pPr marL="0" indent="0" algn="ctr">
              <a:buNone/>
            </a:pPr>
            <a:r>
              <a:rPr lang="en-US" sz="4400" i="1" dirty="0" err="1">
                <a:solidFill>
                  <a:srgbClr val="0000CC"/>
                </a:solidFill>
                <a:effectLst>
                  <a:outerShdw blurRad="38100" dist="38100" dir="2700000" algn="tl">
                    <a:srgbClr val="000000">
                      <a:alpha val="43137"/>
                    </a:srgbClr>
                  </a:outerShdw>
                </a:effectLst>
              </a:rPr>
              <a:t>Sự</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phát</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triển</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cơ</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thể</a:t>
            </a:r>
            <a:r>
              <a:rPr lang="en-US" sz="4400" i="1" dirty="0">
                <a:solidFill>
                  <a:srgbClr val="0000CC"/>
                </a:solidFill>
                <a:effectLst>
                  <a:outerShdw blurRad="38100" dist="38100" dir="2700000" algn="tl">
                    <a:srgbClr val="000000">
                      <a:alpha val="43137"/>
                    </a:srgbClr>
                  </a:outerShdw>
                </a:effectLst>
              </a:rPr>
              <a:t> </a:t>
            </a:r>
          </a:p>
          <a:p>
            <a:pPr marL="0" indent="0" algn="ctr">
              <a:buNone/>
            </a:pPr>
            <a:r>
              <a:rPr lang="en-US" sz="4400" i="1" dirty="0" err="1">
                <a:solidFill>
                  <a:srgbClr val="0000CC"/>
                </a:solidFill>
                <a:effectLst>
                  <a:outerShdw blurRad="38100" dist="38100" dir="2700000" algn="tl">
                    <a:srgbClr val="000000">
                      <a:alpha val="43137"/>
                    </a:srgbClr>
                  </a:outerShdw>
                </a:effectLst>
              </a:rPr>
              <a:t>không</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cân</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đối</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làm</a:t>
            </a:r>
            <a:r>
              <a:rPr lang="en-US" sz="4400" i="1" dirty="0">
                <a:solidFill>
                  <a:srgbClr val="0000CC"/>
                </a:solidFill>
                <a:effectLst>
                  <a:outerShdw blurRad="38100" dist="38100" dir="2700000" algn="tl">
                    <a:srgbClr val="000000">
                      <a:alpha val="43137"/>
                    </a:srgbClr>
                  </a:outerShdw>
                </a:effectLst>
              </a:rPr>
              <a:t> </a:t>
            </a:r>
          </a:p>
          <a:p>
            <a:pPr marL="0" indent="0" algn="ctr">
              <a:buNone/>
            </a:pPr>
            <a:r>
              <a:rPr lang="en-US" sz="4400" i="1" dirty="0" err="1">
                <a:solidFill>
                  <a:srgbClr val="0000CC"/>
                </a:solidFill>
                <a:effectLst>
                  <a:outerShdw blurRad="38100" dist="38100" dir="2700000" algn="tl">
                    <a:srgbClr val="000000">
                      <a:alpha val="43137"/>
                    </a:srgbClr>
                  </a:outerShdw>
                </a:effectLst>
              </a:rPr>
              <a:t>cho</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các</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em</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lúng</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túng</a:t>
            </a:r>
            <a:r>
              <a:rPr lang="en-US" sz="4400" i="1" dirty="0">
                <a:solidFill>
                  <a:srgbClr val="0000CC"/>
                </a:solidFill>
                <a:effectLst>
                  <a:outerShdw blurRad="38100" dist="38100" dir="2700000" algn="tl">
                    <a:srgbClr val="000000">
                      <a:alpha val="43137"/>
                    </a:srgbClr>
                  </a:outerShdw>
                </a:effectLst>
              </a:rPr>
              <a:t>, </a:t>
            </a:r>
          </a:p>
          <a:p>
            <a:pPr marL="0" indent="0" algn="ctr">
              <a:buNone/>
            </a:pPr>
            <a:r>
              <a:rPr lang="en-US" sz="4400" i="1" dirty="0" err="1">
                <a:solidFill>
                  <a:srgbClr val="0000CC"/>
                </a:solidFill>
                <a:effectLst>
                  <a:outerShdw blurRad="38100" dist="38100" dir="2700000" algn="tl">
                    <a:srgbClr val="000000">
                      <a:alpha val="43137"/>
                    </a:srgbClr>
                  </a:outerShdw>
                </a:effectLst>
              </a:rPr>
              <a:t>vụng</a:t>
            </a:r>
            <a:r>
              <a:rPr lang="en-US" sz="4400" i="1" dirty="0">
                <a:solidFill>
                  <a:srgbClr val="0000CC"/>
                </a:solidFill>
                <a:effectLst>
                  <a:outerShdw blurRad="38100" dist="38100" dir="2700000" algn="tl">
                    <a:srgbClr val="000000">
                      <a:alpha val="43137"/>
                    </a:srgbClr>
                  </a:outerShdw>
                </a:effectLst>
              </a:rPr>
              <a:t> </a:t>
            </a:r>
            <a:r>
              <a:rPr lang="en-US" sz="4400" i="1" dirty="0" err="1">
                <a:solidFill>
                  <a:srgbClr val="0000CC"/>
                </a:solidFill>
                <a:effectLst>
                  <a:outerShdw blurRad="38100" dist="38100" dir="2700000" algn="tl">
                    <a:srgbClr val="000000">
                      <a:alpha val="43137"/>
                    </a:srgbClr>
                  </a:outerShdw>
                </a:effectLst>
              </a:rPr>
              <a:t>về</a:t>
            </a:r>
            <a:r>
              <a:rPr lang="en-US" sz="4400" i="1" dirty="0">
                <a:solidFill>
                  <a:srgbClr val="0000CC"/>
                </a:solidFill>
                <a:effectLst>
                  <a:outerShdw blurRad="38100" dist="38100" dir="2700000" algn="tl">
                    <a:srgbClr val="000000">
                      <a:alpha val="43137"/>
                    </a:srgbClr>
                  </a:outerShdw>
                </a:effectLst>
              </a:rPr>
              <a:t>, lo </a:t>
            </a:r>
            <a:r>
              <a:rPr lang="en-US" sz="4400" i="1" dirty="0" err="1">
                <a:solidFill>
                  <a:srgbClr val="0000CC"/>
                </a:solidFill>
                <a:effectLst>
                  <a:outerShdw blurRad="38100" dist="38100" dir="2700000" algn="tl">
                    <a:srgbClr val="000000">
                      <a:alpha val="43137"/>
                    </a:srgbClr>
                  </a:outerShdw>
                </a:effectLst>
              </a:rPr>
              <a:t>âu</a:t>
            </a:r>
            <a:br>
              <a:rPr lang="en-US" b="0" dirty="0"/>
            </a:br>
            <a:endParaRPr lang="en-US" b="0" dirty="0"/>
          </a:p>
          <a:p>
            <a:endParaRPr lang="en-US" dirty="0"/>
          </a:p>
        </p:txBody>
      </p:sp>
    </p:spTree>
    <p:extLst>
      <p:ext uri="{BB962C8B-B14F-4D97-AF65-F5344CB8AC3E}">
        <p14:creationId xmlns:p14="http://schemas.microsoft.com/office/powerpoint/2010/main" val="427164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descr="Con so dang bao dong ve xam hai tinh duc tre em tai Viet Nam hinh anh 1"/>
          <p:cNvPicPr/>
          <p:nvPr/>
        </p:nvPicPr>
        <p:blipFill>
          <a:blip r:embed="rId2" cstate="print"/>
          <a:srcRect/>
          <a:stretch>
            <a:fillRect/>
          </a:stretch>
        </p:blipFill>
        <p:spPr bwMode="auto">
          <a:xfrm>
            <a:off x="152400" y="0"/>
            <a:ext cx="8839200" cy="7086600"/>
          </a:xfrm>
          <a:prstGeom prst="rect">
            <a:avLst/>
          </a:prstGeom>
          <a:noFill/>
          <a:ln w="9525">
            <a:noFill/>
            <a:miter lim="800000"/>
            <a:headEnd/>
            <a:tailEnd/>
          </a:ln>
        </p:spPr>
      </p:pic>
    </p:spTree>
    <p:extLst>
      <p:ext uri="{BB962C8B-B14F-4D97-AF65-F5344CB8AC3E}">
        <p14:creationId xmlns:p14="http://schemas.microsoft.com/office/powerpoint/2010/main" val="830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descr="Con so dang bao dong ve xam hai tinh duc tre em tai Viet Nam hinh anh 2"/>
          <p:cNvPicPr/>
          <p:nvPr/>
        </p:nvPicPr>
        <p:blipFill>
          <a:blip r:embed="rId2" cstate="print"/>
          <a:srcRect/>
          <a:stretch>
            <a:fillRect/>
          </a:stretch>
        </p:blipFill>
        <p:spPr bwMode="auto">
          <a:xfrm>
            <a:off x="228600" y="0"/>
            <a:ext cx="8610600" cy="6858000"/>
          </a:xfrm>
          <a:prstGeom prst="rect">
            <a:avLst/>
          </a:prstGeom>
          <a:noFill/>
          <a:ln w="9525">
            <a:noFill/>
            <a:miter lim="800000"/>
            <a:headEnd/>
            <a:tailEnd/>
          </a:ln>
        </p:spPr>
      </p:pic>
    </p:spTree>
    <p:extLst>
      <p:ext uri="{BB962C8B-B14F-4D97-AF65-F5344CB8AC3E}">
        <p14:creationId xmlns:p14="http://schemas.microsoft.com/office/powerpoint/2010/main" val="2240012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228600" y="990600"/>
            <a:ext cx="8458200" cy="5334000"/>
          </a:xfrm>
        </p:spPr>
        <p:txBody>
          <a:bodyPr/>
          <a:lstStyle/>
          <a:p>
            <a:pPr marL="0" indent="0">
              <a:buNone/>
            </a:pPr>
            <a:r>
              <a:rPr lang="vi-VN" dirty="0"/>
              <a:t>Tại Việt Nam, trước đây trẻ bị xâm hại thường là 13-18 tuổi thì nay xuất hiện nhiều vụ việc ở lứa tuổi 5-13.</a:t>
            </a:r>
          </a:p>
          <a:p>
            <a:endParaRPr lang="vi-VN" dirty="0"/>
          </a:p>
        </p:txBody>
      </p:sp>
      <p:pic>
        <p:nvPicPr>
          <p:cNvPr id="5124" name="Picture 4" descr="Hình ảnh có liên quan"/>
          <p:cNvPicPr>
            <a:picLocks noChangeAspect="1" noChangeArrowheads="1"/>
          </p:cNvPicPr>
          <p:nvPr/>
        </p:nvPicPr>
        <p:blipFill>
          <a:blip r:embed="rId2" cstate="print"/>
          <a:srcRect/>
          <a:stretch>
            <a:fillRect/>
          </a:stretch>
        </p:blipFill>
        <p:spPr bwMode="auto">
          <a:xfrm>
            <a:off x="1295400" y="2590800"/>
            <a:ext cx="6339840" cy="3962400"/>
          </a:xfrm>
          <a:prstGeom prst="rect">
            <a:avLst/>
          </a:prstGeom>
          <a:noFill/>
        </p:spPr>
      </p:pic>
    </p:spTree>
    <p:extLst>
      <p:ext uri="{BB962C8B-B14F-4D97-AF65-F5344CB8AC3E}">
        <p14:creationId xmlns:p14="http://schemas.microsoft.com/office/powerpoint/2010/main" val="271362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219200"/>
            <a:ext cx="5105400" cy="5105400"/>
          </a:xfrm>
        </p:spPr>
        <p:txBody>
          <a:bodyPr/>
          <a:lstStyle/>
          <a:p>
            <a:r>
              <a:rPr lang="en-US" dirty="0">
                <a:solidFill>
                  <a:srgbClr val="C00000"/>
                </a:solidFill>
              </a:rPr>
              <a:t>Lo </a:t>
            </a:r>
            <a:r>
              <a:rPr lang="en-US" dirty="0" err="1">
                <a:solidFill>
                  <a:srgbClr val="C00000"/>
                </a:solidFill>
              </a:rPr>
              <a:t>âu</a:t>
            </a:r>
            <a:r>
              <a:rPr lang="en-US" dirty="0">
                <a:solidFill>
                  <a:srgbClr val="C00000"/>
                </a:solidFill>
              </a:rPr>
              <a:t>, </a:t>
            </a:r>
            <a:r>
              <a:rPr lang="en-US" dirty="0" err="1">
                <a:solidFill>
                  <a:srgbClr val="C00000"/>
                </a:solidFill>
              </a:rPr>
              <a:t>thắc</a:t>
            </a:r>
            <a:r>
              <a:rPr lang="en-US" dirty="0">
                <a:solidFill>
                  <a:srgbClr val="C00000"/>
                </a:solidFill>
              </a:rPr>
              <a:t> </a:t>
            </a:r>
            <a:r>
              <a:rPr lang="en-US" dirty="0" err="1">
                <a:solidFill>
                  <a:srgbClr val="C00000"/>
                </a:solidFill>
              </a:rPr>
              <a:t>mắc</a:t>
            </a:r>
            <a:r>
              <a:rPr lang="en-US" dirty="0">
                <a:solidFill>
                  <a:srgbClr val="C00000"/>
                </a:solidFill>
              </a:rPr>
              <a:t> </a:t>
            </a:r>
            <a:r>
              <a:rPr lang="en-US" dirty="0" err="1">
                <a:solidFill>
                  <a:srgbClr val="C00000"/>
                </a:solidFill>
              </a:rPr>
              <a:t>nhiều</a:t>
            </a:r>
            <a:r>
              <a:rPr lang="en-US" dirty="0">
                <a:solidFill>
                  <a:srgbClr val="C00000"/>
                </a:solidFill>
              </a:rPr>
              <a:t> </a:t>
            </a:r>
            <a:r>
              <a:rPr lang="en-US" dirty="0" err="1">
                <a:solidFill>
                  <a:srgbClr val="C00000"/>
                </a:solidFill>
              </a:rPr>
              <a:t>về</a:t>
            </a:r>
            <a:r>
              <a:rPr lang="en-US" dirty="0">
                <a:solidFill>
                  <a:srgbClr val="C00000"/>
                </a:solidFill>
              </a:rPr>
              <a:t> </a:t>
            </a:r>
            <a:r>
              <a:rPr lang="en-US" dirty="0" err="1">
                <a:solidFill>
                  <a:srgbClr val="C00000"/>
                </a:solidFill>
              </a:rPr>
              <a:t>sinh</a:t>
            </a:r>
            <a:r>
              <a:rPr lang="en-US" dirty="0">
                <a:solidFill>
                  <a:srgbClr val="C00000"/>
                </a:solidFill>
              </a:rPr>
              <a:t> </a:t>
            </a:r>
            <a:r>
              <a:rPr lang="en-US" dirty="0" err="1">
                <a:solidFill>
                  <a:srgbClr val="C00000"/>
                </a:solidFill>
              </a:rPr>
              <a:t>lý</a:t>
            </a:r>
            <a:r>
              <a:rPr lang="en-US" dirty="0">
                <a:solidFill>
                  <a:srgbClr val="C00000"/>
                </a:solidFill>
              </a:rPr>
              <a:t> </a:t>
            </a:r>
            <a:r>
              <a:rPr lang="en-US" dirty="0" err="1">
                <a:solidFill>
                  <a:srgbClr val="C00000"/>
                </a:solidFill>
              </a:rPr>
              <a:t>nhưng</a:t>
            </a:r>
            <a:r>
              <a:rPr lang="en-US" dirty="0">
                <a:solidFill>
                  <a:srgbClr val="C00000"/>
                </a:solidFill>
              </a:rPr>
              <a:t> </a:t>
            </a:r>
            <a:r>
              <a:rPr lang="en-US" dirty="0" err="1">
                <a:solidFill>
                  <a:srgbClr val="C00000"/>
                </a:solidFill>
              </a:rPr>
              <a:t>không</a:t>
            </a:r>
            <a:r>
              <a:rPr lang="en-US" dirty="0">
                <a:solidFill>
                  <a:srgbClr val="C00000"/>
                </a:solidFill>
              </a:rPr>
              <a:t> </a:t>
            </a:r>
            <a:r>
              <a:rPr lang="en-US" dirty="0" err="1">
                <a:solidFill>
                  <a:srgbClr val="C00000"/>
                </a:solidFill>
              </a:rPr>
              <a:t>dám</a:t>
            </a:r>
            <a:r>
              <a:rPr lang="en-US" dirty="0">
                <a:solidFill>
                  <a:srgbClr val="C00000"/>
                </a:solidFill>
              </a:rPr>
              <a:t> </a:t>
            </a:r>
            <a:r>
              <a:rPr lang="en-US" dirty="0" err="1">
                <a:solidFill>
                  <a:srgbClr val="C00000"/>
                </a:solidFill>
              </a:rPr>
              <a:t>hỏi</a:t>
            </a:r>
            <a:r>
              <a:rPr lang="en-US" dirty="0">
                <a:solidFill>
                  <a:srgbClr val="C00000"/>
                </a:solidFill>
              </a:rPr>
              <a:t> </a:t>
            </a:r>
            <a:r>
              <a:rPr lang="en-US" dirty="0" err="1">
                <a:solidFill>
                  <a:srgbClr val="C00000"/>
                </a:solidFill>
              </a:rPr>
              <a:t>bố</a:t>
            </a:r>
            <a:r>
              <a:rPr lang="en-US" dirty="0">
                <a:solidFill>
                  <a:srgbClr val="C00000"/>
                </a:solidFill>
              </a:rPr>
              <a:t> </a:t>
            </a:r>
            <a:r>
              <a:rPr lang="en-US" dirty="0" err="1">
                <a:solidFill>
                  <a:srgbClr val="C00000"/>
                </a:solidFill>
              </a:rPr>
              <a:t>mẹ</a:t>
            </a:r>
            <a:r>
              <a:rPr lang="en-US" dirty="0">
                <a:solidFill>
                  <a:srgbClr val="C00000"/>
                </a:solidFill>
              </a:rPr>
              <a:t> </a:t>
            </a:r>
            <a:r>
              <a:rPr lang="en-US" dirty="0" err="1">
                <a:solidFill>
                  <a:srgbClr val="C00000"/>
                </a:solidFill>
              </a:rPr>
              <a:t>và</a:t>
            </a:r>
            <a:r>
              <a:rPr lang="en-US" dirty="0">
                <a:solidFill>
                  <a:srgbClr val="C00000"/>
                </a:solidFill>
              </a:rPr>
              <a:t> </a:t>
            </a:r>
            <a:r>
              <a:rPr lang="en-US" dirty="0" err="1">
                <a:solidFill>
                  <a:srgbClr val="C00000"/>
                </a:solidFill>
              </a:rPr>
              <a:t>người</a:t>
            </a:r>
            <a:r>
              <a:rPr lang="en-US" dirty="0">
                <a:solidFill>
                  <a:srgbClr val="C00000"/>
                </a:solidFill>
              </a:rPr>
              <a:t>  </a:t>
            </a:r>
            <a:r>
              <a:rPr lang="en-US" dirty="0" err="1">
                <a:solidFill>
                  <a:srgbClr val="C00000"/>
                </a:solidFill>
              </a:rPr>
              <a:t>lớn</a:t>
            </a:r>
            <a:r>
              <a:rPr lang="en-US" dirty="0">
                <a:solidFill>
                  <a:srgbClr val="C00000"/>
                </a:solidFill>
              </a:rPr>
              <a:t> </a:t>
            </a:r>
            <a:r>
              <a:rPr lang="en-US" dirty="0" err="1">
                <a:solidFill>
                  <a:srgbClr val="C00000"/>
                </a:solidFill>
              </a:rPr>
              <a:t>vì</a:t>
            </a:r>
            <a:r>
              <a:rPr lang="en-US" dirty="0">
                <a:solidFill>
                  <a:srgbClr val="C00000"/>
                </a:solidFill>
              </a:rPr>
              <a:t> </a:t>
            </a:r>
            <a:r>
              <a:rPr lang="en-US" dirty="0" err="1">
                <a:solidFill>
                  <a:srgbClr val="C00000"/>
                </a:solidFill>
              </a:rPr>
              <a:t>sợ</a:t>
            </a:r>
            <a:r>
              <a:rPr lang="en-US" dirty="0">
                <a:solidFill>
                  <a:srgbClr val="C00000"/>
                </a:solidFill>
              </a:rPr>
              <a:t> </a:t>
            </a:r>
            <a:r>
              <a:rPr lang="en-US" dirty="0" err="1">
                <a:solidFill>
                  <a:srgbClr val="C00000"/>
                </a:solidFill>
              </a:rPr>
              <a:t>bị</a:t>
            </a:r>
            <a:r>
              <a:rPr lang="en-US" dirty="0">
                <a:solidFill>
                  <a:srgbClr val="C00000"/>
                </a:solidFill>
              </a:rPr>
              <a:t> </a:t>
            </a:r>
            <a:r>
              <a:rPr lang="en-US" dirty="0" err="1">
                <a:solidFill>
                  <a:srgbClr val="C00000"/>
                </a:solidFill>
              </a:rPr>
              <a:t>mắng</a:t>
            </a:r>
            <a:r>
              <a:rPr lang="en-US" dirty="0">
                <a:solidFill>
                  <a:srgbClr val="C00000"/>
                </a:solidFill>
              </a:rPr>
              <a:t>, </a:t>
            </a:r>
            <a:r>
              <a:rPr lang="en-US" dirty="0" err="1">
                <a:solidFill>
                  <a:srgbClr val="C00000"/>
                </a:solidFill>
              </a:rPr>
              <a:t>hỏi</a:t>
            </a:r>
            <a:r>
              <a:rPr lang="en-US" dirty="0">
                <a:solidFill>
                  <a:srgbClr val="C00000"/>
                </a:solidFill>
              </a:rPr>
              <a:t> </a:t>
            </a:r>
            <a:r>
              <a:rPr lang="en-US" dirty="0" err="1">
                <a:solidFill>
                  <a:srgbClr val="C00000"/>
                </a:solidFill>
              </a:rPr>
              <a:t>bạn</a:t>
            </a:r>
            <a:r>
              <a:rPr lang="en-US" dirty="0">
                <a:solidFill>
                  <a:srgbClr val="C00000"/>
                </a:solidFill>
              </a:rPr>
              <a:t> </a:t>
            </a:r>
            <a:r>
              <a:rPr lang="en-US" dirty="0" err="1">
                <a:solidFill>
                  <a:srgbClr val="C00000"/>
                </a:solidFill>
              </a:rPr>
              <a:t>bè</a:t>
            </a:r>
            <a:r>
              <a:rPr lang="en-US" dirty="0">
                <a:solidFill>
                  <a:srgbClr val="C00000"/>
                </a:solidFill>
              </a:rPr>
              <a:t> </a:t>
            </a:r>
            <a:r>
              <a:rPr lang="en-US" dirty="0" err="1">
                <a:solidFill>
                  <a:srgbClr val="C00000"/>
                </a:solidFill>
              </a:rPr>
              <a:t>cùng</a:t>
            </a:r>
            <a:r>
              <a:rPr lang="en-US" dirty="0">
                <a:solidFill>
                  <a:srgbClr val="C00000"/>
                </a:solidFill>
              </a:rPr>
              <a:t> </a:t>
            </a:r>
            <a:r>
              <a:rPr lang="en-US" dirty="0" err="1">
                <a:solidFill>
                  <a:srgbClr val="C00000"/>
                </a:solidFill>
              </a:rPr>
              <a:t>tuổi</a:t>
            </a:r>
            <a:r>
              <a:rPr lang="en-US" dirty="0">
                <a:solidFill>
                  <a:srgbClr val="C00000"/>
                </a:solidFill>
              </a:rPr>
              <a:t> </a:t>
            </a:r>
            <a:r>
              <a:rPr lang="en-US" dirty="0" err="1">
                <a:solidFill>
                  <a:srgbClr val="C00000"/>
                </a:solidFill>
              </a:rPr>
              <a:t>thì</a:t>
            </a:r>
            <a:r>
              <a:rPr lang="en-US" dirty="0">
                <a:solidFill>
                  <a:srgbClr val="C00000"/>
                </a:solidFill>
              </a:rPr>
              <a:t> </a:t>
            </a:r>
            <a:r>
              <a:rPr lang="en-US" dirty="0" err="1">
                <a:solidFill>
                  <a:srgbClr val="C00000"/>
                </a:solidFill>
              </a:rPr>
              <a:t>bế</a:t>
            </a:r>
            <a:r>
              <a:rPr lang="en-US" dirty="0">
                <a:solidFill>
                  <a:srgbClr val="C00000"/>
                </a:solidFill>
              </a:rPr>
              <a:t> </a:t>
            </a:r>
            <a:r>
              <a:rPr lang="en-US" dirty="0" err="1">
                <a:solidFill>
                  <a:srgbClr val="C00000"/>
                </a:solidFill>
              </a:rPr>
              <a:t>tắc</a:t>
            </a:r>
            <a:r>
              <a:rPr lang="en-US" dirty="0">
                <a:solidFill>
                  <a:srgbClr val="C00000"/>
                </a:solidFill>
              </a:rPr>
              <a:t>. </a:t>
            </a:r>
          </a:p>
          <a:p>
            <a:pPr marL="0" indent="0">
              <a:buNone/>
            </a:pPr>
            <a:endParaRPr lang="en-US" dirty="0">
              <a:solidFill>
                <a:srgbClr val="C00000"/>
              </a:solidFill>
            </a:endParaRPr>
          </a:p>
          <a:p>
            <a:r>
              <a:rPr lang="en-US" dirty="0" err="1">
                <a:solidFill>
                  <a:srgbClr val="C00000"/>
                </a:solidFill>
              </a:rPr>
              <a:t>Các</a:t>
            </a:r>
            <a:r>
              <a:rPr lang="en-US" dirty="0">
                <a:solidFill>
                  <a:srgbClr val="C00000"/>
                </a:solidFill>
              </a:rPr>
              <a:t> </a:t>
            </a:r>
            <a:r>
              <a:rPr lang="en-US" dirty="0" err="1">
                <a:solidFill>
                  <a:srgbClr val="C00000"/>
                </a:solidFill>
              </a:rPr>
              <a:t>em</a:t>
            </a:r>
            <a:r>
              <a:rPr lang="en-US" dirty="0">
                <a:solidFill>
                  <a:srgbClr val="C00000"/>
                </a:solidFill>
              </a:rPr>
              <a:t> </a:t>
            </a:r>
            <a:r>
              <a:rPr lang="en-US" dirty="0" err="1">
                <a:solidFill>
                  <a:srgbClr val="C00000"/>
                </a:solidFill>
              </a:rPr>
              <a:t>cũng</a:t>
            </a:r>
            <a:r>
              <a:rPr lang="en-US" dirty="0">
                <a:solidFill>
                  <a:srgbClr val="C00000"/>
                </a:solidFill>
              </a:rPr>
              <a:t> lo </a:t>
            </a:r>
            <a:r>
              <a:rPr lang="en-US" dirty="0" err="1">
                <a:solidFill>
                  <a:srgbClr val="C00000"/>
                </a:solidFill>
              </a:rPr>
              <a:t>âu</a:t>
            </a:r>
            <a:r>
              <a:rPr lang="en-US" dirty="0">
                <a:solidFill>
                  <a:srgbClr val="C00000"/>
                </a:solidFill>
              </a:rPr>
              <a:t> </a:t>
            </a:r>
            <a:r>
              <a:rPr lang="en-US" dirty="0" err="1">
                <a:solidFill>
                  <a:srgbClr val="C00000"/>
                </a:solidFill>
              </a:rPr>
              <a:t>về</a:t>
            </a:r>
            <a:r>
              <a:rPr lang="en-US" dirty="0">
                <a:solidFill>
                  <a:srgbClr val="C00000"/>
                </a:solidFill>
              </a:rPr>
              <a:t> </a:t>
            </a:r>
            <a:r>
              <a:rPr lang="en-US" dirty="0" err="1">
                <a:solidFill>
                  <a:srgbClr val="C00000"/>
                </a:solidFill>
              </a:rPr>
              <a:t>những</a:t>
            </a:r>
            <a:r>
              <a:rPr lang="en-US" dirty="0">
                <a:solidFill>
                  <a:srgbClr val="C00000"/>
                </a:solidFill>
              </a:rPr>
              <a:t> </a:t>
            </a:r>
            <a:r>
              <a:rPr lang="en-US" dirty="0" err="1">
                <a:solidFill>
                  <a:srgbClr val="C00000"/>
                </a:solidFill>
              </a:rPr>
              <a:t>khuyết</a:t>
            </a:r>
            <a:r>
              <a:rPr lang="en-US" dirty="0">
                <a:solidFill>
                  <a:srgbClr val="C00000"/>
                </a:solidFill>
              </a:rPr>
              <a:t> </a:t>
            </a:r>
            <a:r>
              <a:rPr lang="en-US" dirty="0" err="1">
                <a:solidFill>
                  <a:srgbClr val="C00000"/>
                </a:solidFill>
              </a:rPr>
              <a:t>tật</a:t>
            </a:r>
            <a:r>
              <a:rPr lang="en-US" dirty="0">
                <a:solidFill>
                  <a:srgbClr val="C00000"/>
                </a:solidFill>
              </a:rPr>
              <a:t> </a:t>
            </a:r>
            <a:r>
              <a:rPr lang="en-US" dirty="0" err="1">
                <a:solidFill>
                  <a:srgbClr val="C00000"/>
                </a:solidFill>
              </a:rPr>
              <a:t>trên</a:t>
            </a:r>
            <a:r>
              <a:rPr lang="en-US" dirty="0">
                <a:solidFill>
                  <a:srgbClr val="C00000"/>
                </a:solidFill>
              </a:rPr>
              <a:t> </a:t>
            </a:r>
            <a:r>
              <a:rPr lang="en-US" dirty="0" err="1">
                <a:solidFill>
                  <a:srgbClr val="C00000"/>
                </a:solidFill>
              </a:rPr>
              <a:t>cơ</a:t>
            </a:r>
            <a:r>
              <a:rPr lang="en-US" dirty="0">
                <a:solidFill>
                  <a:srgbClr val="C00000"/>
                </a:solidFill>
              </a:rPr>
              <a:t> </a:t>
            </a:r>
            <a:r>
              <a:rPr lang="en-US" dirty="0" err="1">
                <a:solidFill>
                  <a:srgbClr val="C00000"/>
                </a:solidFill>
              </a:rPr>
              <a:t>thể</a:t>
            </a:r>
            <a:endParaRPr lang="en-US" dirty="0">
              <a:solidFill>
                <a:srgbClr val="C00000"/>
              </a:solidFill>
            </a:endParaRPr>
          </a:p>
        </p:txBody>
      </p:sp>
      <p:pic>
        <p:nvPicPr>
          <p:cNvPr id="4098" name="Picture 2" descr="C:\Users\ChiHai\Desktop\images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990600"/>
            <a:ext cx="3165764" cy="475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9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800" dirty="0">
                <a:solidFill>
                  <a:srgbClr val="FF3399"/>
                </a:solidFill>
              </a:rPr>
              <a:t>BÌNH ĐẲNG GIỚI </a:t>
            </a:r>
          </a:p>
          <a:p>
            <a:pPr marL="0" indent="0" algn="ctr">
              <a:buNone/>
            </a:pPr>
            <a:endParaRPr lang="en-US" sz="4800" dirty="0">
              <a:solidFill>
                <a:srgbClr val="FF3399"/>
              </a:solidFill>
            </a:endParaRPr>
          </a:p>
          <a:p>
            <a:pPr marL="0" indent="0" algn="ctr">
              <a:buNone/>
            </a:pPr>
            <a:r>
              <a:rPr lang="en-US" sz="3600" dirty="0">
                <a:solidFill>
                  <a:srgbClr val="FF3399"/>
                </a:solidFill>
              </a:rPr>
              <a:t>Nam hay </a:t>
            </a:r>
            <a:r>
              <a:rPr lang="en-US" sz="3600" dirty="0" err="1">
                <a:solidFill>
                  <a:srgbClr val="FF3399"/>
                </a:solidFill>
              </a:rPr>
              <a:t>nữ</a:t>
            </a:r>
            <a:r>
              <a:rPr lang="en-US" sz="3600" dirty="0">
                <a:solidFill>
                  <a:srgbClr val="FF3399"/>
                </a:solidFill>
              </a:rPr>
              <a:t> </a:t>
            </a:r>
            <a:r>
              <a:rPr lang="en-US" sz="3600" dirty="0" err="1">
                <a:solidFill>
                  <a:srgbClr val="FF3399"/>
                </a:solidFill>
              </a:rPr>
              <a:t>quan</a:t>
            </a:r>
            <a:r>
              <a:rPr lang="en-US" sz="3600" dirty="0">
                <a:solidFill>
                  <a:srgbClr val="FF3399"/>
                </a:solidFill>
              </a:rPr>
              <a:t> </a:t>
            </a:r>
            <a:r>
              <a:rPr lang="en-US" sz="3600" dirty="0" err="1">
                <a:solidFill>
                  <a:srgbClr val="FF3399"/>
                </a:solidFill>
              </a:rPr>
              <a:t>trọng</a:t>
            </a:r>
            <a:r>
              <a:rPr lang="en-US" sz="3600" dirty="0">
                <a:solidFill>
                  <a:srgbClr val="FF3399"/>
                </a:solidFill>
              </a:rPr>
              <a:t> </a:t>
            </a:r>
            <a:r>
              <a:rPr lang="en-US" sz="3600" dirty="0" err="1">
                <a:solidFill>
                  <a:srgbClr val="FF3399"/>
                </a:solidFill>
              </a:rPr>
              <a:t>hơn</a:t>
            </a:r>
            <a:r>
              <a:rPr lang="en-US" sz="3600" dirty="0">
                <a:solidFill>
                  <a:srgbClr val="FF3399"/>
                </a:solidFill>
              </a:rPr>
              <a:t>?</a:t>
            </a:r>
          </a:p>
          <a:p>
            <a:pPr algn="ctr"/>
            <a:endParaRPr lang="en-US" sz="3600" dirty="0">
              <a:solidFill>
                <a:srgbClr val="FF3399"/>
              </a:solidFill>
            </a:endParaRPr>
          </a:p>
        </p:txBody>
      </p:sp>
    </p:spTree>
    <p:extLst>
      <p:ext uri="{BB962C8B-B14F-4D97-AF65-F5344CB8AC3E}">
        <p14:creationId xmlns:p14="http://schemas.microsoft.com/office/powerpoint/2010/main" val="593544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948613" cy="649287"/>
          </a:xfrm>
        </p:spPr>
        <p:txBody>
          <a:bodyPr>
            <a:normAutofit fontScale="90000"/>
          </a:bodyPr>
          <a:lstStyle/>
          <a:p>
            <a:pPr algn="ctr">
              <a:defRPr/>
            </a:pPr>
            <a:br>
              <a:rPr lang="en-US" sz="4000" dirty="0"/>
            </a:br>
            <a:br>
              <a:rPr lang="en-US" sz="4000" dirty="0"/>
            </a:br>
            <a:br>
              <a:rPr lang="en-US" dirty="0"/>
            </a:br>
            <a:endParaRPr lang="en-US" dirty="0"/>
          </a:p>
        </p:txBody>
      </p:sp>
      <p:sp>
        <p:nvSpPr>
          <p:cNvPr id="7171" name="Table Placeholder 2"/>
          <p:cNvSpPr>
            <a:spLocks noGrp="1" noTextEdit="1"/>
          </p:cNvSpPr>
          <p:nvPr>
            <p:ph type="tbl" idx="1"/>
          </p:nvPr>
        </p:nvSpPr>
        <p:spPr/>
        <p:txBody>
          <a:bodyPr/>
          <a:lstStyle/>
          <a:p>
            <a:endParaRPr lang="vi-VN"/>
          </a:p>
        </p:txBody>
      </p:sp>
      <p:sp>
        <p:nvSpPr>
          <p:cNvPr id="3" name="Rectangle 2"/>
          <p:cNvSpPr/>
          <p:nvPr/>
        </p:nvSpPr>
        <p:spPr>
          <a:xfrm>
            <a:off x="304800" y="914400"/>
            <a:ext cx="8458200" cy="954107"/>
          </a:xfrm>
          <a:prstGeom prst="rect">
            <a:avLst/>
          </a:prstGeom>
        </p:spPr>
        <p:txBody>
          <a:bodyPr wrap="square">
            <a:spAutoFit/>
          </a:bodyPr>
          <a:lstStyle/>
          <a:p>
            <a:pPr marL="0" indent="0" algn="l">
              <a:buNone/>
            </a:pPr>
            <a:br>
              <a:rPr lang="vi-VN" sz="2800" b="1" dirty="0"/>
            </a:br>
            <a:endParaRPr lang="vi-VN" sz="2800" b="1" dirty="0"/>
          </a:p>
        </p:txBody>
      </p:sp>
      <p:sp>
        <p:nvSpPr>
          <p:cNvPr id="4" name="Rectangle 3"/>
          <p:cNvSpPr/>
          <p:nvPr/>
        </p:nvSpPr>
        <p:spPr>
          <a:xfrm>
            <a:off x="2057401" y="457200"/>
            <a:ext cx="5334000" cy="1323439"/>
          </a:xfrm>
          <a:prstGeom prst="rect">
            <a:avLst/>
          </a:prstGeom>
        </p:spPr>
        <p:txBody>
          <a:bodyPr wrap="square">
            <a:spAutoFit/>
          </a:bodyPr>
          <a:lstStyle/>
          <a:p>
            <a:pPr algn="l"/>
            <a:r>
              <a:rPr lang="en-US" sz="4000" b="1" dirty="0">
                <a:solidFill>
                  <a:srgbClr val="FF3399"/>
                </a:solidFill>
              </a:rPr>
              <a:t>BÌNH ĐẲNG GIỚI </a:t>
            </a:r>
          </a:p>
          <a:p>
            <a:pPr algn="l"/>
            <a:r>
              <a:rPr lang="en-US" sz="4000" b="1" dirty="0">
                <a:solidFill>
                  <a:srgbClr val="FF0000"/>
                </a:solidFill>
              </a:rPr>
              <a:t>BÌNH ĐẲNG GIỚI </a:t>
            </a:r>
            <a:endParaRPr lang="en-US" sz="4000" b="1" dirty="0"/>
          </a:p>
        </p:txBody>
      </p:sp>
      <p:pic>
        <p:nvPicPr>
          <p:cNvPr id="6146" name="Picture 2" descr="trường-thcs-trưng-vương-thể-t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165086"/>
            <a:ext cx="8077200" cy="538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56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solidFill>
                  <a:srgbClr val="FF0000"/>
                </a:solidFill>
              </a:rPr>
              <a:t>   </a:t>
            </a:r>
            <a:br>
              <a:rPr lang="en-US" dirty="0">
                <a:solidFill>
                  <a:srgbClr val="FF0000"/>
                </a:solidFill>
              </a:rPr>
            </a:br>
            <a:br>
              <a:rPr lang="en-US" dirty="0">
                <a:solidFill>
                  <a:srgbClr val="FF0000"/>
                </a:solidFill>
              </a:rPr>
            </a:br>
            <a:r>
              <a:rPr lang="vi-VN" dirty="0">
                <a:solidFill>
                  <a:srgbClr val="FF0000"/>
                </a:solidFill>
              </a:rPr>
              <a:t>Thay đổi về thể chất ở NỮ:</a:t>
            </a:r>
            <a:br>
              <a:rPr lang="vi-VN" dirty="0">
                <a:solidFill>
                  <a:srgbClr val="FF0000"/>
                </a:solidFill>
              </a:rPr>
            </a:br>
            <a:endParaRPr lang="vi-VN" dirty="0"/>
          </a:p>
        </p:txBody>
      </p:sp>
      <p:sp>
        <p:nvSpPr>
          <p:cNvPr id="3" name="Content Placeholder 2"/>
          <p:cNvSpPr>
            <a:spLocks noGrp="1"/>
          </p:cNvSpPr>
          <p:nvPr>
            <p:ph idx="1"/>
          </p:nvPr>
        </p:nvSpPr>
        <p:spPr/>
        <p:txBody>
          <a:bodyPr/>
          <a:lstStyle/>
          <a:p>
            <a:endParaRPr lang="vi-VN"/>
          </a:p>
        </p:txBody>
      </p:sp>
      <p:pic>
        <p:nvPicPr>
          <p:cNvPr id="7170" name="Picture 2" descr="Hà Nội chọn tổ chức khai giảng ở Trường THCS Trưng V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930" y="1447800"/>
            <a:ext cx="6781800" cy="513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26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371600"/>
            <a:ext cx="8458200" cy="4953000"/>
          </a:xfrm>
        </p:spPr>
        <p:txBody>
          <a:bodyPr/>
          <a:lstStyle/>
          <a:p>
            <a:pPr marL="0" indent="0" algn="ctr">
              <a:buNone/>
            </a:pPr>
            <a:r>
              <a:rPr lang="en-US" sz="6600" i="1" dirty="0">
                <a:solidFill>
                  <a:srgbClr val="FF3399"/>
                </a:solidFill>
                <a:effectLst>
                  <a:outerShdw blurRad="38100" dist="38100" dir="2700000" algn="tl">
                    <a:srgbClr val="000000">
                      <a:alpha val="43137"/>
                    </a:srgbClr>
                  </a:outerShdw>
                </a:effectLst>
              </a:rPr>
              <a:t>“</a:t>
            </a:r>
            <a:r>
              <a:rPr lang="en-US" sz="6600" i="1" dirty="0" err="1">
                <a:solidFill>
                  <a:srgbClr val="FF3399"/>
                </a:solidFill>
                <a:effectLst>
                  <a:outerShdw blurRad="38100" dist="38100" dir="2700000" algn="tl">
                    <a:srgbClr val="000000">
                      <a:alpha val="43137"/>
                    </a:srgbClr>
                  </a:outerShdw>
                </a:effectLst>
              </a:rPr>
              <a:t>Trò</a:t>
            </a:r>
            <a:r>
              <a:rPr lang="en-US" sz="6600" i="1" dirty="0">
                <a:solidFill>
                  <a:srgbClr val="FF3399"/>
                </a:solidFill>
                <a:effectLst>
                  <a:outerShdw blurRad="38100" dist="38100" dir="2700000" algn="tl">
                    <a:srgbClr val="000000">
                      <a:alpha val="43137"/>
                    </a:srgbClr>
                  </a:outerShdw>
                </a:effectLst>
              </a:rPr>
              <a:t> </a:t>
            </a:r>
            <a:r>
              <a:rPr lang="en-US" sz="6600" i="1" dirty="0" err="1">
                <a:solidFill>
                  <a:srgbClr val="FF3399"/>
                </a:solidFill>
                <a:effectLst>
                  <a:outerShdw blurRad="38100" dist="38100" dir="2700000" algn="tl">
                    <a:srgbClr val="000000">
                      <a:alpha val="43137"/>
                    </a:srgbClr>
                  </a:outerShdw>
                </a:effectLst>
              </a:rPr>
              <a:t>chuyện</a:t>
            </a:r>
            <a:r>
              <a:rPr lang="en-US" sz="6600" i="1" dirty="0">
                <a:solidFill>
                  <a:srgbClr val="FF3399"/>
                </a:solidFill>
                <a:effectLst>
                  <a:outerShdw blurRad="38100" dist="38100" dir="2700000" algn="tl">
                    <a:srgbClr val="000000">
                      <a:alpha val="43137"/>
                    </a:srgbClr>
                  </a:outerShdw>
                </a:effectLst>
              </a:rPr>
              <a:t> </a:t>
            </a:r>
            <a:r>
              <a:rPr lang="en-US" sz="6600" i="1" dirty="0" err="1">
                <a:solidFill>
                  <a:srgbClr val="FF3399"/>
                </a:solidFill>
                <a:effectLst>
                  <a:outerShdw blurRad="38100" dist="38100" dir="2700000" algn="tl">
                    <a:srgbClr val="000000">
                      <a:alpha val="43137"/>
                    </a:srgbClr>
                  </a:outerShdw>
                </a:effectLst>
              </a:rPr>
              <a:t>với</a:t>
            </a:r>
            <a:r>
              <a:rPr lang="en-US" sz="6600" i="1" dirty="0">
                <a:solidFill>
                  <a:srgbClr val="FF3399"/>
                </a:solidFill>
                <a:effectLst>
                  <a:outerShdw blurRad="38100" dist="38100" dir="2700000" algn="tl">
                    <a:srgbClr val="000000">
                      <a:alpha val="43137"/>
                    </a:srgbClr>
                  </a:outerShdw>
                </a:effectLst>
              </a:rPr>
              <a:t> </a:t>
            </a:r>
            <a:r>
              <a:rPr lang="en-US" sz="6600" i="1" dirty="0" err="1">
                <a:solidFill>
                  <a:srgbClr val="FF3399"/>
                </a:solidFill>
                <a:effectLst>
                  <a:outerShdw blurRad="38100" dist="38100" dir="2700000" algn="tl">
                    <a:srgbClr val="000000">
                      <a:alpha val="43137"/>
                    </a:srgbClr>
                  </a:outerShdw>
                </a:effectLst>
              </a:rPr>
              <a:t>tuổi</a:t>
            </a:r>
            <a:r>
              <a:rPr lang="en-US" sz="6600" i="1" dirty="0">
                <a:solidFill>
                  <a:srgbClr val="FF3399"/>
                </a:solidFill>
                <a:effectLst>
                  <a:outerShdw blurRad="38100" dist="38100" dir="2700000" algn="tl">
                    <a:srgbClr val="000000">
                      <a:alpha val="43137"/>
                    </a:srgbClr>
                  </a:outerShdw>
                </a:effectLst>
              </a:rPr>
              <a:t> TEEN”</a:t>
            </a:r>
          </a:p>
        </p:txBody>
      </p:sp>
      <p:pic>
        <p:nvPicPr>
          <p:cNvPr id="7171" name="Picture 3" descr="C:\Users\ChiHai\Desktop\images (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429000"/>
            <a:ext cx="2572802" cy="315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91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304800" y="914400"/>
            <a:ext cx="8686800" cy="5410200"/>
          </a:xfrm>
        </p:spPr>
        <p:txBody>
          <a:bodyPr/>
          <a:lstStyle/>
          <a:p>
            <a:r>
              <a:rPr lang="vi-VN" dirty="0">
                <a:solidFill>
                  <a:srgbClr val="FF0000"/>
                </a:solidFill>
              </a:rPr>
              <a:t>Thay đổi về thể chất ở NỮ:</a:t>
            </a:r>
          </a:p>
          <a:p>
            <a:pPr marL="0" indent="0">
              <a:buNone/>
            </a:pPr>
            <a:r>
              <a:rPr lang="vi-VN" sz="2600" dirty="0"/>
              <a:t>– Phát triển chiều cao, cân nặng.</a:t>
            </a:r>
            <a:br>
              <a:rPr lang="vi-VN" sz="2600" dirty="0"/>
            </a:br>
            <a:r>
              <a:rPr lang="vi-VN" sz="2600" dirty="0"/>
              <a:t>– Khung chậu phát triển → mông to ra (to hơn nam giới).</a:t>
            </a:r>
            <a:br>
              <a:rPr lang="vi-VN" sz="2600" dirty="0"/>
            </a:br>
            <a:r>
              <a:rPr lang="vi-VN" sz="2600" dirty="0"/>
              <a:t>   – Phát triển lông mu; Đùi thon.</a:t>
            </a:r>
            <a:br>
              <a:rPr lang="vi-VN" sz="2600" dirty="0"/>
            </a:br>
            <a:r>
              <a:rPr lang="vi-VN" sz="2600" dirty="0"/>
              <a:t>   – Bộ phận sinh dục phát triển: âm hộ, âm đạo to ra, tử cung và buồng trứng phát triển.</a:t>
            </a:r>
            <a:br>
              <a:rPr lang="vi-VN" sz="2600" dirty="0"/>
            </a:br>
            <a:r>
              <a:rPr lang="vi-VN" sz="2600" dirty="0"/>
              <a:t>– Ngưng phát triển bộ xương sau khi hình thể đã hoàn thiện.</a:t>
            </a:r>
            <a:endParaRPr lang="en-US" sz="2600" dirty="0"/>
          </a:p>
          <a:p>
            <a:pPr marL="0" indent="0">
              <a:buNone/>
            </a:pPr>
            <a:r>
              <a:rPr lang="vi-VN" sz="2400" dirty="0">
                <a:solidFill>
                  <a:srgbClr val="FF0000"/>
                </a:solidFill>
              </a:rPr>
              <a:t>– Tuyến vú phát triển → Ngực </a:t>
            </a:r>
            <a:r>
              <a:rPr lang="en-US" sz="2400" dirty="0" err="1">
                <a:solidFill>
                  <a:srgbClr val="FF0000"/>
                </a:solidFill>
              </a:rPr>
              <a:t>nhô</a:t>
            </a:r>
            <a:r>
              <a:rPr lang="en-US" sz="2400" dirty="0">
                <a:solidFill>
                  <a:srgbClr val="FF0000"/>
                </a:solidFill>
              </a:rPr>
              <a:t> </a:t>
            </a:r>
            <a:r>
              <a:rPr lang="en-US" sz="2400" dirty="0" err="1">
                <a:solidFill>
                  <a:srgbClr val="FF0000"/>
                </a:solidFill>
              </a:rPr>
              <a:t>lên</a:t>
            </a:r>
            <a:r>
              <a:rPr lang="en-US" sz="2400" dirty="0">
                <a:solidFill>
                  <a:srgbClr val="FF0000"/>
                </a:solidFill>
              </a:rPr>
              <a:t>, </a:t>
            </a:r>
            <a:r>
              <a:rPr lang="en-US" sz="2400" dirty="0" err="1">
                <a:solidFill>
                  <a:srgbClr val="FF0000"/>
                </a:solidFill>
              </a:rPr>
              <a:t>đầy</a:t>
            </a:r>
            <a:r>
              <a:rPr lang="en-US" sz="2400" dirty="0">
                <a:solidFill>
                  <a:srgbClr val="FF0000"/>
                </a:solidFill>
              </a:rPr>
              <a:t> </a:t>
            </a:r>
            <a:r>
              <a:rPr lang="en-US" sz="2400" dirty="0" err="1">
                <a:solidFill>
                  <a:srgbClr val="FF0000"/>
                </a:solidFill>
              </a:rPr>
              <a:t>đặn</a:t>
            </a:r>
            <a:r>
              <a:rPr lang="en-US" sz="2400" dirty="0">
                <a:solidFill>
                  <a:srgbClr val="FF0000"/>
                </a:solidFill>
              </a:rPr>
              <a:t>.</a:t>
            </a:r>
            <a:br>
              <a:rPr lang="vi-VN" sz="2400" dirty="0">
                <a:solidFill>
                  <a:srgbClr val="FF0000"/>
                </a:solidFill>
              </a:rPr>
            </a:br>
            <a:r>
              <a:rPr lang="vi-VN" sz="2400" dirty="0">
                <a:solidFill>
                  <a:srgbClr val="FF0000"/>
                </a:solidFill>
              </a:rPr>
              <a:t>– Có kinh nguyệt.</a:t>
            </a:r>
            <a:br>
              <a:rPr lang="vi-VN" sz="2400" dirty="0">
                <a:solidFill>
                  <a:srgbClr val="FF0000"/>
                </a:solidFill>
              </a:rPr>
            </a:br>
            <a:br>
              <a:rPr lang="vi-VN" sz="2600" dirty="0"/>
            </a:br>
            <a:endParaRPr lang="vi-VN" sz="2600" dirty="0"/>
          </a:p>
        </p:txBody>
      </p:sp>
    </p:spTree>
    <p:extLst>
      <p:ext uri="{BB962C8B-B14F-4D97-AF65-F5344CB8AC3E}">
        <p14:creationId xmlns:p14="http://schemas.microsoft.com/office/powerpoint/2010/main" val="111546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76200" y="838200"/>
            <a:ext cx="8915400" cy="5486400"/>
          </a:xfrm>
        </p:spPr>
        <p:txBody>
          <a:bodyPr/>
          <a:lstStyle/>
          <a:p>
            <a:r>
              <a:rPr lang="vi-VN" dirty="0">
                <a:solidFill>
                  <a:srgbClr val="FF0000"/>
                </a:solidFill>
              </a:rPr>
              <a:t>Thay đổi về thể chất ở NAM</a:t>
            </a:r>
            <a:endParaRPr lang="vi-VN" dirty="0"/>
          </a:p>
          <a:p>
            <a:pPr marL="0" indent="0">
              <a:buNone/>
            </a:pPr>
            <a:r>
              <a:rPr lang="vi-VN" sz="2400" dirty="0"/>
              <a:t>– </a:t>
            </a:r>
            <a:r>
              <a:rPr lang="vi-VN" sz="2400" b="0" dirty="0"/>
              <a:t>Phát triển chiều cao, cân nặng</a:t>
            </a:r>
            <a:r>
              <a:rPr lang="en-US" sz="2400" b="0" dirty="0"/>
              <a:t>,</a:t>
            </a:r>
            <a:r>
              <a:rPr lang="vi-VN" sz="2400" b="0" dirty="0"/>
              <a:t> lông mu.</a:t>
            </a:r>
            <a:br>
              <a:rPr lang="vi-VN" sz="2400" b="0" dirty="0"/>
            </a:br>
            <a:r>
              <a:rPr lang="vi-VN" sz="2400" b="0" dirty="0"/>
              <a:t>– Thay đổi giọng nói </a:t>
            </a:r>
          </a:p>
          <a:p>
            <a:pPr marL="0" indent="0">
              <a:buNone/>
            </a:pPr>
            <a:r>
              <a:rPr lang="vi-VN" sz="2400" b="0" dirty="0"/>
              <a:t>– Tuyến bã, tuyến mồ hôi phát triển.</a:t>
            </a:r>
            <a:br>
              <a:rPr lang="vi-VN" sz="2400" b="0" dirty="0"/>
            </a:br>
            <a:r>
              <a:rPr lang="vi-VN" sz="2400" b="0" dirty="0"/>
              <a:t>– Ngực và hai vai phát triển.</a:t>
            </a:r>
            <a:br>
              <a:rPr lang="vi-VN" sz="2400" b="0" dirty="0"/>
            </a:br>
            <a:r>
              <a:rPr lang="vi-VN" sz="2400" b="0" dirty="0"/>
              <a:t>– Các cơ của cơ thể rắn chắc.</a:t>
            </a:r>
            <a:br>
              <a:rPr lang="vi-VN" sz="2400" b="0" dirty="0"/>
            </a:br>
            <a:r>
              <a:rPr lang="vi-VN" sz="2400" b="0" dirty="0"/>
              <a:t>– Lông trên cơ thể và mặt phát triển, xuất hiện lông ở bộ phận sinh dục. </a:t>
            </a:r>
            <a:br>
              <a:rPr lang="vi-VN" sz="2400" b="0" dirty="0"/>
            </a:br>
            <a:r>
              <a:rPr lang="vi-VN" sz="2400" b="0" dirty="0"/>
              <a:t>– Ngưng phát triển bộ xương sau khi hình thể đã hoàn thiện.</a:t>
            </a:r>
            <a:endParaRPr lang="en-US" sz="2400" b="0" dirty="0"/>
          </a:p>
          <a:p>
            <a:pPr marL="0" indent="0">
              <a:buNone/>
            </a:pPr>
            <a:r>
              <a:rPr lang="vi-VN" sz="2400" dirty="0">
                <a:solidFill>
                  <a:srgbClr val="FF0000"/>
                </a:solidFill>
              </a:rPr>
              <a:t>– Dương vật và tinh hoàn phát triển.</a:t>
            </a:r>
            <a:br>
              <a:rPr lang="vi-VN" sz="2400" dirty="0">
                <a:solidFill>
                  <a:srgbClr val="FF0000"/>
                </a:solidFill>
              </a:rPr>
            </a:br>
            <a:r>
              <a:rPr lang="vi-VN" sz="2400" dirty="0">
                <a:solidFill>
                  <a:srgbClr val="FF0000"/>
                </a:solidFill>
              </a:rPr>
              <a:t>– Bắt đầu xuất tinh.</a:t>
            </a:r>
          </a:p>
          <a:p>
            <a:pPr marL="0" indent="0">
              <a:buNone/>
            </a:pPr>
            <a:br>
              <a:rPr lang="vi-VN" sz="2400" b="0" dirty="0"/>
            </a:br>
            <a:endParaRPr lang="vi-VN" sz="2400" b="0" dirty="0"/>
          </a:p>
        </p:txBody>
      </p:sp>
    </p:spTree>
    <p:extLst>
      <p:ext uri="{BB962C8B-B14F-4D97-AF65-F5344CB8AC3E}">
        <p14:creationId xmlns:p14="http://schemas.microsoft.com/office/powerpoint/2010/main" val="3076263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609600"/>
            <a:ext cx="6096000" cy="5715000"/>
          </a:xfrm>
        </p:spPr>
        <p:txBody>
          <a:bodyPr/>
          <a:lstStyle/>
          <a:p>
            <a:r>
              <a:rPr lang="en-US" i="1" dirty="0" err="1">
                <a:solidFill>
                  <a:srgbClr val="002060"/>
                </a:solidFill>
              </a:rPr>
              <a:t>Những</a:t>
            </a:r>
            <a:r>
              <a:rPr lang="en-US" i="1" dirty="0">
                <a:solidFill>
                  <a:srgbClr val="002060"/>
                </a:solidFill>
              </a:rPr>
              <a:t> </a:t>
            </a:r>
            <a:r>
              <a:rPr lang="en-US" i="1" dirty="0" err="1">
                <a:solidFill>
                  <a:srgbClr val="002060"/>
                </a:solidFill>
              </a:rPr>
              <a:t>câu</a:t>
            </a:r>
            <a:r>
              <a:rPr lang="en-US" i="1" dirty="0">
                <a:solidFill>
                  <a:srgbClr val="002060"/>
                </a:solidFill>
              </a:rPr>
              <a:t> </a:t>
            </a:r>
            <a:r>
              <a:rPr lang="en-US" i="1" dirty="0" err="1">
                <a:solidFill>
                  <a:srgbClr val="002060"/>
                </a:solidFill>
              </a:rPr>
              <a:t>hỏi</a:t>
            </a:r>
            <a:r>
              <a:rPr lang="en-US" i="1" dirty="0">
                <a:solidFill>
                  <a:srgbClr val="002060"/>
                </a:solidFill>
              </a:rPr>
              <a:t> </a:t>
            </a:r>
            <a:r>
              <a:rPr lang="en-US" i="1" dirty="0" err="1">
                <a:solidFill>
                  <a:srgbClr val="002060"/>
                </a:solidFill>
              </a:rPr>
              <a:t>về</a:t>
            </a:r>
            <a:r>
              <a:rPr lang="en-US" i="1" dirty="0">
                <a:solidFill>
                  <a:srgbClr val="002060"/>
                </a:solidFill>
              </a:rPr>
              <a:t> </a:t>
            </a:r>
            <a:r>
              <a:rPr lang="en-US" i="1" dirty="0" err="1">
                <a:solidFill>
                  <a:srgbClr val="002060"/>
                </a:solidFill>
              </a:rPr>
              <a:t>giới</a:t>
            </a:r>
            <a:r>
              <a:rPr lang="en-US" i="1" dirty="0">
                <a:solidFill>
                  <a:srgbClr val="002060"/>
                </a:solidFill>
              </a:rPr>
              <a:t> </a:t>
            </a:r>
            <a:r>
              <a:rPr lang="en-US" i="1" dirty="0" err="1">
                <a:solidFill>
                  <a:srgbClr val="002060"/>
                </a:solidFill>
              </a:rPr>
              <a:t>tính</a:t>
            </a:r>
            <a:r>
              <a:rPr lang="en-US" i="1" dirty="0">
                <a:solidFill>
                  <a:srgbClr val="002060"/>
                </a:solidFill>
              </a:rPr>
              <a:t> </a:t>
            </a:r>
            <a:r>
              <a:rPr lang="en-US" i="1" dirty="0" err="1">
                <a:solidFill>
                  <a:srgbClr val="002060"/>
                </a:solidFill>
              </a:rPr>
              <a:t>thường</a:t>
            </a:r>
            <a:r>
              <a:rPr lang="en-US" i="1" dirty="0">
                <a:solidFill>
                  <a:srgbClr val="002060"/>
                </a:solidFill>
              </a:rPr>
              <a:t> </a:t>
            </a:r>
            <a:r>
              <a:rPr lang="en-US" i="1" dirty="0" err="1">
                <a:solidFill>
                  <a:srgbClr val="002060"/>
                </a:solidFill>
              </a:rPr>
              <a:t>được</a:t>
            </a:r>
            <a:r>
              <a:rPr lang="en-US" i="1" dirty="0">
                <a:solidFill>
                  <a:srgbClr val="002060"/>
                </a:solidFill>
              </a:rPr>
              <a:t> </a:t>
            </a:r>
            <a:r>
              <a:rPr lang="en-US" i="1" dirty="0" err="1">
                <a:solidFill>
                  <a:srgbClr val="002060"/>
                </a:solidFill>
              </a:rPr>
              <a:t>các</a:t>
            </a:r>
            <a:r>
              <a:rPr lang="en-US" i="1" dirty="0">
                <a:solidFill>
                  <a:srgbClr val="002060"/>
                </a:solidFill>
              </a:rPr>
              <a:t> </a:t>
            </a:r>
            <a:r>
              <a:rPr lang="en-US" i="1" dirty="0" err="1">
                <a:solidFill>
                  <a:srgbClr val="002060"/>
                </a:solidFill>
              </a:rPr>
              <a:t>em</a:t>
            </a:r>
            <a:r>
              <a:rPr lang="en-US" i="1" dirty="0">
                <a:solidFill>
                  <a:srgbClr val="002060"/>
                </a:solidFill>
              </a:rPr>
              <a:t> </a:t>
            </a:r>
            <a:r>
              <a:rPr lang="en-US" i="1" dirty="0" err="1">
                <a:solidFill>
                  <a:srgbClr val="002060"/>
                </a:solidFill>
              </a:rPr>
              <a:t>đặt</a:t>
            </a:r>
            <a:r>
              <a:rPr lang="en-US" i="1" dirty="0">
                <a:solidFill>
                  <a:srgbClr val="002060"/>
                </a:solidFill>
              </a:rPr>
              <a:t> </a:t>
            </a:r>
            <a:r>
              <a:rPr lang="en-US" i="1" dirty="0" err="1">
                <a:solidFill>
                  <a:srgbClr val="002060"/>
                </a:solidFill>
              </a:rPr>
              <a:t>ra</a:t>
            </a:r>
            <a:r>
              <a:rPr lang="en-US" i="1" dirty="0">
                <a:solidFill>
                  <a:srgbClr val="002060"/>
                </a:solidFill>
              </a:rPr>
              <a:t>: </a:t>
            </a:r>
          </a:p>
          <a:p>
            <a:pPr>
              <a:buFont typeface="Arial" charset="0"/>
              <a:buChar char="•"/>
            </a:pPr>
            <a:r>
              <a:rPr lang="en-US" sz="2600" i="1" dirty="0" err="1">
                <a:solidFill>
                  <a:srgbClr val="D60093"/>
                </a:solidFill>
              </a:rPr>
              <a:t>Sự</a:t>
            </a:r>
            <a:r>
              <a:rPr lang="en-US" sz="2600" i="1" dirty="0">
                <a:solidFill>
                  <a:srgbClr val="D60093"/>
                </a:solidFill>
              </a:rPr>
              <a:t> </a:t>
            </a:r>
            <a:r>
              <a:rPr lang="en-US" sz="2600" i="1" dirty="0" err="1">
                <a:solidFill>
                  <a:srgbClr val="D60093"/>
                </a:solidFill>
              </a:rPr>
              <a:t>sinh</a:t>
            </a:r>
            <a:r>
              <a:rPr lang="en-US" sz="2600" i="1" dirty="0">
                <a:solidFill>
                  <a:srgbClr val="D60093"/>
                </a:solidFill>
              </a:rPr>
              <a:t> </a:t>
            </a:r>
            <a:r>
              <a:rPr lang="en-US" sz="2600" i="1" dirty="0" err="1">
                <a:solidFill>
                  <a:srgbClr val="D60093"/>
                </a:solidFill>
              </a:rPr>
              <a:t>đẻ</a:t>
            </a:r>
            <a:r>
              <a:rPr lang="en-US" sz="2600" i="1" dirty="0">
                <a:solidFill>
                  <a:srgbClr val="D60093"/>
                </a:solidFill>
              </a:rPr>
              <a:t>, </a:t>
            </a:r>
            <a:r>
              <a:rPr lang="en-US" sz="2600" i="1" dirty="0" err="1">
                <a:solidFill>
                  <a:srgbClr val="D60093"/>
                </a:solidFill>
              </a:rPr>
              <a:t>kinh</a:t>
            </a:r>
            <a:r>
              <a:rPr lang="en-US" sz="2600" i="1" dirty="0">
                <a:solidFill>
                  <a:srgbClr val="D60093"/>
                </a:solidFill>
              </a:rPr>
              <a:t> </a:t>
            </a:r>
            <a:r>
              <a:rPr lang="en-US" sz="2600" i="1" dirty="0" err="1">
                <a:solidFill>
                  <a:srgbClr val="D60093"/>
                </a:solidFill>
              </a:rPr>
              <a:t>nguyệt</a:t>
            </a:r>
            <a:r>
              <a:rPr lang="en-US" sz="2600" i="1" dirty="0">
                <a:solidFill>
                  <a:srgbClr val="D60093"/>
                </a:solidFill>
              </a:rPr>
              <a:t> (</a:t>
            </a:r>
            <a:r>
              <a:rPr lang="en-US" sz="2600" i="1" dirty="0" err="1">
                <a:solidFill>
                  <a:srgbClr val="D60093"/>
                </a:solidFill>
              </a:rPr>
              <a:t>nữ</a:t>
            </a:r>
            <a:r>
              <a:rPr lang="en-US" sz="2600" i="1" dirty="0">
                <a:solidFill>
                  <a:srgbClr val="D60093"/>
                </a:solidFill>
              </a:rPr>
              <a:t>) </a:t>
            </a:r>
            <a:r>
              <a:rPr lang="en-US" sz="2600" i="1" dirty="0" err="1">
                <a:solidFill>
                  <a:srgbClr val="D60093"/>
                </a:solidFill>
              </a:rPr>
              <a:t>mộng</a:t>
            </a:r>
            <a:r>
              <a:rPr lang="en-US" sz="2600" i="1" dirty="0">
                <a:solidFill>
                  <a:srgbClr val="D60093"/>
                </a:solidFill>
              </a:rPr>
              <a:t> </a:t>
            </a:r>
            <a:r>
              <a:rPr lang="en-US" sz="2600" i="1" dirty="0" err="1">
                <a:solidFill>
                  <a:srgbClr val="D60093"/>
                </a:solidFill>
              </a:rPr>
              <a:t>tinh</a:t>
            </a:r>
            <a:r>
              <a:rPr lang="en-US" sz="2600" i="1" dirty="0">
                <a:solidFill>
                  <a:srgbClr val="D60093"/>
                </a:solidFill>
              </a:rPr>
              <a:t> (</a:t>
            </a:r>
            <a:r>
              <a:rPr lang="en-US" sz="2600" i="1" dirty="0" err="1">
                <a:solidFill>
                  <a:srgbClr val="D60093"/>
                </a:solidFill>
              </a:rPr>
              <a:t>nam</a:t>
            </a:r>
            <a:r>
              <a:rPr lang="en-US" sz="2600" i="1" dirty="0">
                <a:solidFill>
                  <a:srgbClr val="D60093"/>
                </a:solidFill>
              </a:rPr>
              <a:t>) </a:t>
            </a:r>
            <a:r>
              <a:rPr lang="en-US" sz="2600" i="1" dirty="0" err="1">
                <a:solidFill>
                  <a:srgbClr val="D60093"/>
                </a:solidFill>
              </a:rPr>
              <a:t>là</a:t>
            </a:r>
            <a:r>
              <a:rPr lang="en-US" sz="2600" i="1" dirty="0">
                <a:solidFill>
                  <a:srgbClr val="D60093"/>
                </a:solidFill>
              </a:rPr>
              <a:t> </a:t>
            </a:r>
            <a:r>
              <a:rPr lang="en-US" sz="2600" i="1" dirty="0" err="1">
                <a:solidFill>
                  <a:srgbClr val="D60093"/>
                </a:solidFill>
              </a:rPr>
              <a:t>gì</a:t>
            </a:r>
            <a:r>
              <a:rPr lang="en-US" sz="2600" i="1" dirty="0">
                <a:solidFill>
                  <a:srgbClr val="D60093"/>
                </a:solidFill>
              </a:rPr>
              <a:t>…? </a:t>
            </a:r>
          </a:p>
          <a:p>
            <a:pPr>
              <a:buFont typeface="Arial" charset="0"/>
              <a:buChar char="•"/>
            </a:pPr>
            <a:r>
              <a:rPr lang="en-US" sz="2600" i="1" dirty="0" err="1">
                <a:solidFill>
                  <a:srgbClr val="D60093"/>
                </a:solidFill>
              </a:rPr>
              <a:t>Tại</a:t>
            </a:r>
            <a:r>
              <a:rPr lang="en-US" sz="2600" i="1" dirty="0">
                <a:solidFill>
                  <a:srgbClr val="D60093"/>
                </a:solidFill>
              </a:rPr>
              <a:t> </a:t>
            </a:r>
            <a:r>
              <a:rPr lang="en-US" sz="2600" i="1" dirty="0" err="1">
                <a:solidFill>
                  <a:srgbClr val="D60093"/>
                </a:solidFill>
              </a:rPr>
              <a:t>sao</a:t>
            </a:r>
            <a:r>
              <a:rPr lang="en-US" sz="2600" i="1" dirty="0">
                <a:solidFill>
                  <a:srgbClr val="D60093"/>
                </a:solidFill>
              </a:rPr>
              <a:t> </a:t>
            </a:r>
            <a:r>
              <a:rPr lang="en-US" sz="2600" i="1" dirty="0" err="1">
                <a:solidFill>
                  <a:srgbClr val="D60093"/>
                </a:solidFill>
              </a:rPr>
              <a:t>lại</a:t>
            </a:r>
            <a:r>
              <a:rPr lang="en-US" sz="2600" i="1" dirty="0">
                <a:solidFill>
                  <a:srgbClr val="D60093"/>
                </a:solidFill>
              </a:rPr>
              <a:t> </a:t>
            </a:r>
            <a:r>
              <a:rPr lang="en-US" sz="2600" i="1" dirty="0" err="1">
                <a:solidFill>
                  <a:srgbClr val="D60093"/>
                </a:solidFill>
              </a:rPr>
              <a:t>có</a:t>
            </a:r>
            <a:r>
              <a:rPr lang="en-US" sz="2600" i="1" dirty="0">
                <a:solidFill>
                  <a:srgbClr val="D60093"/>
                </a:solidFill>
              </a:rPr>
              <a:t> </a:t>
            </a:r>
            <a:r>
              <a:rPr lang="en-US" sz="2600" i="1" dirty="0" err="1">
                <a:solidFill>
                  <a:srgbClr val="D60093"/>
                </a:solidFill>
              </a:rPr>
              <a:t>em</a:t>
            </a:r>
            <a:r>
              <a:rPr lang="en-US" sz="2600" i="1" dirty="0">
                <a:solidFill>
                  <a:srgbClr val="D60093"/>
                </a:solidFill>
              </a:rPr>
              <a:t> </a:t>
            </a:r>
            <a:r>
              <a:rPr lang="en-US" sz="2600" i="1" dirty="0" err="1">
                <a:solidFill>
                  <a:srgbClr val="D60093"/>
                </a:solidFill>
              </a:rPr>
              <a:t>bé</a:t>
            </a:r>
            <a:r>
              <a:rPr lang="en-US" sz="2600" i="1" dirty="0">
                <a:solidFill>
                  <a:srgbClr val="D60093"/>
                </a:solidFill>
              </a:rPr>
              <a:t>…? </a:t>
            </a:r>
          </a:p>
          <a:p>
            <a:pPr>
              <a:buFont typeface="Arial" charset="0"/>
              <a:buChar char="•"/>
            </a:pPr>
            <a:r>
              <a:rPr lang="en-US" sz="2600" i="1" dirty="0" err="1">
                <a:solidFill>
                  <a:srgbClr val="D60093"/>
                </a:solidFill>
              </a:rPr>
              <a:t>Thủ</a:t>
            </a:r>
            <a:r>
              <a:rPr lang="en-US" sz="2600" i="1" dirty="0">
                <a:solidFill>
                  <a:srgbClr val="D60093"/>
                </a:solidFill>
              </a:rPr>
              <a:t> </a:t>
            </a:r>
            <a:r>
              <a:rPr lang="en-US" sz="2600" i="1" dirty="0" err="1">
                <a:solidFill>
                  <a:srgbClr val="D60093"/>
                </a:solidFill>
              </a:rPr>
              <a:t>dâm</a:t>
            </a:r>
            <a:r>
              <a:rPr lang="en-US" sz="2600" i="1" dirty="0">
                <a:solidFill>
                  <a:srgbClr val="D60093"/>
                </a:solidFill>
              </a:rPr>
              <a:t>…? </a:t>
            </a:r>
          </a:p>
          <a:p>
            <a:pPr>
              <a:buNone/>
            </a:pPr>
            <a:r>
              <a:rPr lang="en-US" sz="2600" i="1" dirty="0">
                <a:solidFill>
                  <a:srgbClr val="D60093"/>
                </a:solidFill>
              </a:rPr>
              <a:t>   (</a:t>
            </a:r>
            <a:r>
              <a:rPr lang="en-US" sz="2600" i="1" dirty="0" err="1">
                <a:solidFill>
                  <a:srgbClr val="D60093"/>
                </a:solidFill>
              </a:rPr>
              <a:t>Tội</a:t>
            </a:r>
            <a:r>
              <a:rPr lang="en-US" sz="2600" i="1" dirty="0">
                <a:solidFill>
                  <a:srgbClr val="D60093"/>
                </a:solidFill>
              </a:rPr>
              <a:t> hay </a:t>
            </a:r>
            <a:r>
              <a:rPr lang="en-US" sz="2600" i="1" dirty="0" err="1">
                <a:solidFill>
                  <a:srgbClr val="D60093"/>
                </a:solidFill>
              </a:rPr>
              <a:t>không</a:t>
            </a:r>
            <a:r>
              <a:rPr lang="en-US" sz="2600" i="1" dirty="0">
                <a:solidFill>
                  <a:srgbClr val="D60093"/>
                </a:solidFill>
              </a:rPr>
              <a:t> </a:t>
            </a:r>
            <a:r>
              <a:rPr lang="en-US" sz="2600" i="1" dirty="0" err="1">
                <a:solidFill>
                  <a:srgbClr val="D60093"/>
                </a:solidFill>
              </a:rPr>
              <a:t>tội</a:t>
            </a:r>
            <a:r>
              <a:rPr lang="en-US" sz="2600" i="1" dirty="0">
                <a:solidFill>
                  <a:srgbClr val="D60093"/>
                </a:solidFill>
              </a:rPr>
              <a:t>…) </a:t>
            </a:r>
          </a:p>
          <a:p>
            <a:pPr>
              <a:buFont typeface="Arial" charset="0"/>
              <a:buChar char="•"/>
            </a:pPr>
            <a:r>
              <a:rPr lang="en-US" sz="2600" i="1" dirty="0" err="1">
                <a:solidFill>
                  <a:srgbClr val="D60093"/>
                </a:solidFill>
              </a:rPr>
              <a:t>Chú</a:t>
            </a:r>
            <a:r>
              <a:rPr lang="en-US" sz="2600" i="1" dirty="0">
                <a:solidFill>
                  <a:srgbClr val="D60093"/>
                </a:solidFill>
              </a:rPr>
              <a:t> ý </a:t>
            </a:r>
            <a:r>
              <a:rPr lang="en-US" sz="2600" i="1" dirty="0" err="1">
                <a:solidFill>
                  <a:srgbClr val="D60093"/>
                </a:solidFill>
              </a:rPr>
              <a:t>người</a:t>
            </a:r>
            <a:r>
              <a:rPr lang="en-US" sz="2600" i="1" dirty="0">
                <a:solidFill>
                  <a:srgbClr val="D60093"/>
                </a:solidFill>
              </a:rPr>
              <a:t> </a:t>
            </a:r>
            <a:r>
              <a:rPr lang="en-US" sz="2600" i="1" dirty="0" err="1">
                <a:solidFill>
                  <a:srgbClr val="D60093"/>
                </a:solidFill>
              </a:rPr>
              <a:t>khác</a:t>
            </a:r>
            <a:r>
              <a:rPr lang="en-US" sz="2600" i="1" dirty="0">
                <a:solidFill>
                  <a:srgbClr val="D60093"/>
                </a:solidFill>
              </a:rPr>
              <a:t> </a:t>
            </a:r>
            <a:r>
              <a:rPr lang="en-US" sz="2600" i="1" dirty="0" err="1">
                <a:solidFill>
                  <a:srgbClr val="D60093"/>
                </a:solidFill>
              </a:rPr>
              <a:t>phái</a:t>
            </a:r>
            <a:r>
              <a:rPr lang="en-US" sz="2600" i="1" dirty="0">
                <a:solidFill>
                  <a:srgbClr val="D60093"/>
                </a:solidFill>
              </a:rPr>
              <a:t>… </a:t>
            </a:r>
          </a:p>
          <a:p>
            <a:pPr>
              <a:buNone/>
            </a:pPr>
            <a:r>
              <a:rPr lang="en-US" sz="2600" i="1" dirty="0">
                <a:solidFill>
                  <a:srgbClr val="D60093"/>
                </a:solidFill>
              </a:rPr>
              <a:t>   </a:t>
            </a:r>
            <a:r>
              <a:rPr lang="en-US" sz="2600" i="1" dirty="0" err="1">
                <a:solidFill>
                  <a:srgbClr val="D60093"/>
                </a:solidFill>
              </a:rPr>
              <a:t>Yêu</a:t>
            </a:r>
            <a:r>
              <a:rPr lang="en-US" sz="2600" i="1" dirty="0">
                <a:solidFill>
                  <a:srgbClr val="D60093"/>
                </a:solidFill>
              </a:rPr>
              <a:t> </a:t>
            </a:r>
            <a:r>
              <a:rPr lang="en-US" sz="2600" i="1" dirty="0" err="1">
                <a:solidFill>
                  <a:srgbClr val="D60093"/>
                </a:solidFill>
              </a:rPr>
              <a:t>là</a:t>
            </a:r>
            <a:r>
              <a:rPr lang="en-US" sz="2600" i="1" dirty="0">
                <a:solidFill>
                  <a:srgbClr val="D60093"/>
                </a:solidFill>
              </a:rPr>
              <a:t> </a:t>
            </a:r>
            <a:r>
              <a:rPr lang="en-US" sz="2600" i="1" dirty="0" err="1">
                <a:solidFill>
                  <a:srgbClr val="D60093"/>
                </a:solidFill>
              </a:rPr>
              <a:t>gì</a:t>
            </a:r>
            <a:r>
              <a:rPr lang="en-US" sz="2600" i="1" dirty="0">
                <a:solidFill>
                  <a:srgbClr val="D60093"/>
                </a:solidFill>
              </a:rPr>
              <a:t>…? (</a:t>
            </a:r>
            <a:r>
              <a:rPr lang="en-US" sz="2600" i="1" dirty="0" err="1">
                <a:solidFill>
                  <a:srgbClr val="D60093"/>
                </a:solidFill>
              </a:rPr>
              <a:t>chưa</a:t>
            </a:r>
            <a:r>
              <a:rPr lang="en-US" sz="2600" i="1" dirty="0">
                <a:solidFill>
                  <a:srgbClr val="D60093"/>
                </a:solidFill>
              </a:rPr>
              <a:t> </a:t>
            </a:r>
            <a:r>
              <a:rPr lang="en-US" sz="2600" i="1" dirty="0" err="1">
                <a:solidFill>
                  <a:srgbClr val="D60093"/>
                </a:solidFill>
              </a:rPr>
              <a:t>chín</a:t>
            </a:r>
            <a:r>
              <a:rPr lang="en-US" sz="2600" i="1" dirty="0">
                <a:solidFill>
                  <a:srgbClr val="D60093"/>
                </a:solidFill>
              </a:rPr>
              <a:t> </a:t>
            </a:r>
            <a:r>
              <a:rPr lang="en-US" sz="2600" i="1" dirty="0" err="1">
                <a:solidFill>
                  <a:srgbClr val="D60093"/>
                </a:solidFill>
              </a:rPr>
              <a:t>chắn</a:t>
            </a:r>
            <a:r>
              <a:rPr lang="en-US" sz="2600" i="1" dirty="0">
                <a:solidFill>
                  <a:srgbClr val="D60093"/>
                </a:solidFill>
              </a:rPr>
              <a:t>… </a:t>
            </a:r>
            <a:r>
              <a:rPr lang="en-US" sz="2600" i="1" dirty="0" err="1">
                <a:solidFill>
                  <a:srgbClr val="D60093"/>
                </a:solidFill>
              </a:rPr>
              <a:t>chỉ</a:t>
            </a:r>
            <a:r>
              <a:rPr lang="en-US" sz="2600" i="1" dirty="0">
                <a:solidFill>
                  <a:srgbClr val="D60093"/>
                </a:solidFill>
              </a:rPr>
              <a:t> </a:t>
            </a:r>
            <a:r>
              <a:rPr lang="en-US" sz="2600" i="1" dirty="0" err="1">
                <a:solidFill>
                  <a:srgbClr val="D60093"/>
                </a:solidFill>
              </a:rPr>
              <a:t>là</a:t>
            </a:r>
            <a:r>
              <a:rPr lang="en-US" sz="2600" i="1" dirty="0">
                <a:solidFill>
                  <a:srgbClr val="D60093"/>
                </a:solidFill>
              </a:rPr>
              <a:t> </a:t>
            </a:r>
            <a:r>
              <a:rPr lang="en-US" sz="2600" i="1" dirty="0" err="1">
                <a:solidFill>
                  <a:srgbClr val="D60093"/>
                </a:solidFill>
              </a:rPr>
              <a:t>cảm</a:t>
            </a:r>
            <a:r>
              <a:rPr lang="en-US" sz="2600" i="1" dirty="0">
                <a:solidFill>
                  <a:srgbClr val="D60093"/>
                </a:solidFill>
              </a:rPr>
              <a:t> </a:t>
            </a:r>
            <a:r>
              <a:rPr lang="en-US" sz="2600" i="1" dirty="0" err="1">
                <a:solidFill>
                  <a:srgbClr val="D60093"/>
                </a:solidFill>
              </a:rPr>
              <a:t>xúc</a:t>
            </a:r>
            <a:r>
              <a:rPr lang="en-US" sz="2600" i="1" dirty="0">
                <a:solidFill>
                  <a:srgbClr val="D60093"/>
                </a:solidFill>
              </a:rPr>
              <a:t> </a:t>
            </a:r>
            <a:r>
              <a:rPr lang="en-US" sz="2600" i="1" dirty="0" err="1">
                <a:solidFill>
                  <a:srgbClr val="D60093"/>
                </a:solidFill>
              </a:rPr>
              <a:t>chóng</a:t>
            </a:r>
            <a:r>
              <a:rPr lang="en-US" sz="2600" i="1" dirty="0">
                <a:solidFill>
                  <a:srgbClr val="D60093"/>
                </a:solidFill>
              </a:rPr>
              <a:t> qua </a:t>
            </a:r>
            <a:r>
              <a:rPr lang="en-US" sz="2600" i="1" dirty="0" err="1">
                <a:solidFill>
                  <a:srgbClr val="D60093"/>
                </a:solidFill>
              </a:rPr>
              <a:t>của</a:t>
            </a:r>
            <a:r>
              <a:rPr lang="en-US" sz="2600" i="1" dirty="0">
                <a:solidFill>
                  <a:srgbClr val="D60093"/>
                </a:solidFill>
              </a:rPr>
              <a:t> </a:t>
            </a:r>
            <a:r>
              <a:rPr lang="en-US" sz="2600" i="1" dirty="0" err="1">
                <a:solidFill>
                  <a:srgbClr val="D60093"/>
                </a:solidFill>
              </a:rPr>
              <a:t>tuổi</a:t>
            </a:r>
            <a:r>
              <a:rPr lang="en-US" sz="2600" i="1" dirty="0">
                <a:solidFill>
                  <a:srgbClr val="D60093"/>
                </a:solidFill>
              </a:rPr>
              <a:t> </a:t>
            </a:r>
            <a:r>
              <a:rPr lang="en-US" sz="2600" i="1" dirty="0" err="1">
                <a:solidFill>
                  <a:srgbClr val="D60093"/>
                </a:solidFill>
              </a:rPr>
              <a:t>mới</a:t>
            </a:r>
            <a:r>
              <a:rPr lang="en-US" sz="2600" i="1" dirty="0">
                <a:solidFill>
                  <a:srgbClr val="D60093"/>
                </a:solidFill>
              </a:rPr>
              <a:t> </a:t>
            </a:r>
            <a:r>
              <a:rPr lang="en-US" sz="2600" i="1" dirty="0" err="1">
                <a:solidFill>
                  <a:srgbClr val="D60093"/>
                </a:solidFill>
              </a:rPr>
              <a:t>lớn</a:t>
            </a:r>
            <a:r>
              <a:rPr lang="en-US" sz="2600" i="1" dirty="0">
                <a:solidFill>
                  <a:srgbClr val="D60093"/>
                </a:solidFill>
              </a:rPr>
              <a:t>..)</a:t>
            </a:r>
            <a:endParaRPr lang="en-US" sz="2600" dirty="0">
              <a:solidFill>
                <a:srgbClr val="0000CC"/>
              </a:solidFill>
            </a:endParaRPr>
          </a:p>
        </p:txBody>
      </p:sp>
      <p:pic>
        <p:nvPicPr>
          <p:cNvPr id="1026" name="Picture 2" descr="C:\Users\ChiHai\Desktop\images (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1153" y="2057400"/>
            <a:ext cx="3276600" cy="218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28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2400"/>
            <a:ext cx="8305800" cy="838201"/>
          </a:xfrm>
        </p:spPr>
        <p:txBody>
          <a:bodyPr>
            <a:normAutofit fontScale="90000"/>
          </a:bodyPr>
          <a:lstStyle/>
          <a:p>
            <a:pPr>
              <a:defRPr/>
            </a:pP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endParaRPr lang="en-US" sz="2400" dirty="0"/>
          </a:p>
        </p:txBody>
      </p:sp>
      <p:sp>
        <p:nvSpPr>
          <p:cNvPr id="3" name="Rectangle 2"/>
          <p:cNvSpPr/>
          <p:nvPr/>
        </p:nvSpPr>
        <p:spPr>
          <a:xfrm>
            <a:off x="304800" y="0"/>
            <a:ext cx="8839200" cy="5539978"/>
          </a:xfrm>
          <a:prstGeom prst="rect">
            <a:avLst/>
          </a:prstGeom>
        </p:spPr>
        <p:txBody>
          <a:bodyPr wrap="square">
            <a:spAutoFit/>
          </a:bodyPr>
          <a:lstStyle/>
          <a:p>
            <a:pPr algn="just"/>
            <a:endParaRPr lang="en-US" sz="2800" b="1" i="1" dirty="0">
              <a:solidFill>
                <a:schemeClr val="accent1">
                  <a:lumMod val="75000"/>
                </a:schemeClr>
              </a:solidFill>
            </a:endParaRPr>
          </a:p>
          <a:p>
            <a:pPr algn="just"/>
            <a:endParaRPr lang="en-US" sz="2800" b="1" i="1" dirty="0">
              <a:solidFill>
                <a:schemeClr val="accent1">
                  <a:lumMod val="75000"/>
                </a:schemeClr>
              </a:solidFill>
            </a:endParaRPr>
          </a:p>
          <a:p>
            <a:pPr algn="just"/>
            <a:endParaRPr lang="en-US" sz="2800" b="1" i="1" dirty="0">
              <a:solidFill>
                <a:schemeClr val="accent1">
                  <a:lumMod val="75000"/>
                </a:schemeClr>
              </a:solidFill>
            </a:endParaRPr>
          </a:p>
          <a:p>
            <a:pPr algn="just"/>
            <a:endParaRPr lang="en-US" sz="2800" b="1" i="1" dirty="0">
              <a:solidFill>
                <a:schemeClr val="accent1">
                  <a:lumMod val="75000"/>
                </a:schemeClr>
              </a:solidFill>
            </a:endParaRPr>
          </a:p>
          <a:p>
            <a:pPr algn="just"/>
            <a:r>
              <a:rPr lang="vi-VN" sz="5400" b="1" i="1" u="sng" dirty="0">
                <a:solidFill>
                  <a:schemeClr val="accent1">
                    <a:lumMod val="75000"/>
                  </a:schemeClr>
                </a:solidFill>
              </a:rPr>
              <a:t>Quan hệ tình dục, </a:t>
            </a:r>
            <a:endParaRPr lang="en-US" sz="5400" b="1" i="1" u="sng" dirty="0">
              <a:solidFill>
                <a:schemeClr val="accent1">
                  <a:lumMod val="75000"/>
                </a:schemeClr>
              </a:solidFill>
            </a:endParaRPr>
          </a:p>
          <a:p>
            <a:pPr algn="just"/>
            <a:r>
              <a:rPr lang="vi-VN" sz="5400" b="1" i="1" u="sng" dirty="0">
                <a:solidFill>
                  <a:schemeClr val="accent1">
                    <a:lumMod val="75000"/>
                  </a:schemeClr>
                </a:solidFill>
              </a:rPr>
              <a:t>nam có thể làm cho nữ </a:t>
            </a:r>
            <a:r>
              <a:rPr lang="vi-VN" sz="5400" b="1" i="1" u="sng" dirty="0">
                <a:solidFill>
                  <a:srgbClr val="CC3300"/>
                </a:solidFill>
              </a:rPr>
              <a:t>mang thai và sinh con</a:t>
            </a:r>
          </a:p>
          <a:p>
            <a:pPr algn="just"/>
            <a:br>
              <a:rPr lang="vi-VN" sz="4000" b="1" i="1" dirty="0">
                <a:solidFill>
                  <a:srgbClr val="CC3300"/>
                </a:solidFill>
              </a:rPr>
            </a:br>
            <a:endParaRPr lang="vi-VN" sz="4000" b="1" i="1" dirty="0">
              <a:solidFill>
                <a:srgbClr val="CC3300"/>
              </a:solidFill>
            </a:endParaRPr>
          </a:p>
        </p:txBody>
      </p:sp>
    </p:spTree>
    <p:extLst>
      <p:ext uri="{BB962C8B-B14F-4D97-AF65-F5344CB8AC3E}">
        <p14:creationId xmlns:p14="http://schemas.microsoft.com/office/powerpoint/2010/main" val="39771459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able Placeholder 2"/>
          <p:cNvSpPr>
            <a:spLocks noGrp="1"/>
          </p:cNvSpPr>
          <p:nvPr>
            <p:ph type="tbl" idx="1"/>
          </p:nvPr>
        </p:nvSpPr>
        <p:spPr/>
        <p:txBody>
          <a:bodyPr/>
          <a:lstStyle/>
          <a:p>
            <a:endParaRPr lang="vi-VN"/>
          </a:p>
        </p:txBody>
      </p:sp>
      <p:pic>
        <p:nvPicPr>
          <p:cNvPr id="10243" name="Picture 3" descr="C:\Users\Admin\Downloads\182357-bieu-hien-mang-thai.jpg"/>
          <p:cNvPicPr>
            <a:picLocks noChangeAspect="1" noChangeArrowheads="1"/>
          </p:cNvPicPr>
          <p:nvPr/>
        </p:nvPicPr>
        <p:blipFill>
          <a:blip r:embed="rId2"/>
          <a:srcRect/>
          <a:stretch>
            <a:fillRect/>
          </a:stretch>
        </p:blipFill>
        <p:spPr bwMode="auto">
          <a:xfrm>
            <a:off x="152400" y="609600"/>
            <a:ext cx="8610600" cy="5740400"/>
          </a:xfrm>
          <a:prstGeom prst="rect">
            <a:avLst/>
          </a:prstGeom>
          <a:noFill/>
        </p:spPr>
      </p:pic>
    </p:spTree>
    <p:extLst>
      <p:ext uri="{BB962C8B-B14F-4D97-AF65-F5344CB8AC3E}">
        <p14:creationId xmlns:p14="http://schemas.microsoft.com/office/powerpoint/2010/main" val="21237931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able Placeholder 2"/>
          <p:cNvSpPr>
            <a:spLocks noGrp="1"/>
          </p:cNvSpPr>
          <p:nvPr>
            <p:ph type="tbl" idx="1"/>
          </p:nvPr>
        </p:nvSpPr>
        <p:spPr/>
        <p:txBody>
          <a:bodyPr/>
          <a:lstStyle/>
          <a:p>
            <a:endParaRPr lang="vi-VN"/>
          </a:p>
        </p:txBody>
      </p:sp>
      <p:pic>
        <p:nvPicPr>
          <p:cNvPr id="3074" name="Picture 2" descr="C:\Users\Admin\Downloads\Yen-Bai_Mu-Cang-Chai.jpg"/>
          <p:cNvPicPr>
            <a:picLocks noChangeAspect="1" noChangeArrowheads="1"/>
          </p:cNvPicPr>
          <p:nvPr/>
        </p:nvPicPr>
        <p:blipFill>
          <a:blip r:embed="rId2"/>
          <a:srcRect/>
          <a:stretch>
            <a:fillRect/>
          </a:stretch>
        </p:blipFill>
        <p:spPr bwMode="auto">
          <a:xfrm>
            <a:off x="152400" y="609600"/>
            <a:ext cx="8801100" cy="5867400"/>
          </a:xfrm>
          <a:prstGeom prst="rect">
            <a:avLst/>
          </a:prstGeom>
          <a:noFill/>
        </p:spPr>
      </p:pic>
    </p:spTree>
    <p:extLst>
      <p:ext uri="{BB962C8B-B14F-4D97-AF65-F5344CB8AC3E}">
        <p14:creationId xmlns:p14="http://schemas.microsoft.com/office/powerpoint/2010/main" val="23428759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VIỆT NAM </a:t>
            </a:r>
          </a:p>
        </p:txBody>
      </p:sp>
      <p:sp>
        <p:nvSpPr>
          <p:cNvPr id="3" name="Table Placeholder 2"/>
          <p:cNvSpPr>
            <a:spLocks noGrp="1"/>
          </p:cNvSpPr>
          <p:nvPr>
            <p:ph type="tbl" idx="1"/>
          </p:nvPr>
        </p:nvSpPr>
        <p:spPr/>
        <p:txBody>
          <a:bodyPr/>
          <a:lstStyle/>
          <a:p>
            <a:endParaRPr lang="vi-VN"/>
          </a:p>
        </p:txBody>
      </p:sp>
      <p:pic>
        <p:nvPicPr>
          <p:cNvPr id="9218" name="Picture 2" descr="C:\Users\Admin\Downloads\download (4).jpg"/>
          <p:cNvPicPr>
            <a:picLocks noChangeAspect="1" noChangeArrowheads="1"/>
          </p:cNvPicPr>
          <p:nvPr/>
        </p:nvPicPr>
        <p:blipFill>
          <a:blip r:embed="rId2"/>
          <a:srcRect/>
          <a:stretch>
            <a:fillRect/>
          </a:stretch>
        </p:blipFill>
        <p:spPr bwMode="auto">
          <a:xfrm>
            <a:off x="533400" y="1295954"/>
            <a:ext cx="7924800" cy="5273594"/>
          </a:xfrm>
          <a:prstGeom prst="rect">
            <a:avLst/>
          </a:prstGeom>
          <a:noFill/>
        </p:spPr>
      </p:pic>
    </p:spTree>
    <p:extLst>
      <p:ext uri="{BB962C8B-B14F-4D97-AF65-F5344CB8AC3E}">
        <p14:creationId xmlns:p14="http://schemas.microsoft.com/office/powerpoint/2010/main" val="36006547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219200"/>
            <a:ext cx="8839200" cy="5105400"/>
          </a:xfrm>
        </p:spPr>
        <p:txBody>
          <a:bodyPr/>
          <a:lstStyle/>
          <a:p>
            <a:pPr marL="0" indent="0" algn="ctr">
              <a:buNone/>
            </a:pPr>
            <a:r>
              <a:rPr lang="en-US" sz="3400" i="1" dirty="0" err="1">
                <a:solidFill>
                  <a:srgbClr val="C00000"/>
                </a:solidFill>
                <a:effectLst>
                  <a:outerShdw blurRad="38100" dist="38100" dir="2700000" algn="tl">
                    <a:srgbClr val="000000">
                      <a:alpha val="43137"/>
                    </a:srgbClr>
                  </a:outerShdw>
                </a:effectLst>
              </a:rPr>
              <a:t>Nguyên</a:t>
            </a:r>
            <a:r>
              <a:rPr lang="en-US" sz="3400" i="1" dirty="0">
                <a:solidFill>
                  <a:srgbClr val="C00000"/>
                </a:solidFill>
                <a:effectLst>
                  <a:outerShdw blurRad="38100" dist="38100" dir="2700000" algn="tl">
                    <a:srgbClr val="000000">
                      <a:alpha val="43137"/>
                    </a:srgbClr>
                  </a:outerShdw>
                </a:effectLst>
              </a:rPr>
              <a:t> </a:t>
            </a:r>
            <a:r>
              <a:rPr lang="en-US" sz="3400" i="1" dirty="0" err="1">
                <a:solidFill>
                  <a:srgbClr val="C00000"/>
                </a:solidFill>
                <a:effectLst>
                  <a:outerShdw blurRad="38100" dist="38100" dir="2700000" algn="tl">
                    <a:srgbClr val="000000">
                      <a:alpha val="43137"/>
                    </a:srgbClr>
                  </a:outerShdw>
                </a:effectLst>
              </a:rPr>
              <a:t>nhân</a:t>
            </a:r>
            <a:r>
              <a:rPr lang="en-US" sz="3400" i="1" dirty="0">
                <a:solidFill>
                  <a:srgbClr val="C00000"/>
                </a:solidFill>
                <a:effectLst>
                  <a:outerShdw blurRad="38100" dist="38100" dir="2700000" algn="tl">
                    <a:srgbClr val="000000">
                      <a:alpha val="43137"/>
                    </a:srgbClr>
                  </a:outerShdw>
                </a:effectLst>
              </a:rPr>
              <a:t> </a:t>
            </a:r>
            <a:r>
              <a:rPr lang="en-US" sz="3400" i="1" dirty="0" err="1">
                <a:solidFill>
                  <a:srgbClr val="C00000"/>
                </a:solidFill>
                <a:effectLst>
                  <a:outerShdw blurRad="38100" dist="38100" dir="2700000" algn="tl">
                    <a:srgbClr val="000000">
                      <a:alpha val="43137"/>
                    </a:srgbClr>
                  </a:outerShdw>
                </a:effectLst>
              </a:rPr>
              <a:t>chủ</a:t>
            </a:r>
            <a:r>
              <a:rPr lang="en-US" sz="3400" i="1" dirty="0">
                <a:solidFill>
                  <a:srgbClr val="C00000"/>
                </a:solidFill>
                <a:effectLst>
                  <a:outerShdw blurRad="38100" dist="38100" dir="2700000" algn="tl">
                    <a:srgbClr val="000000">
                      <a:alpha val="43137"/>
                    </a:srgbClr>
                  </a:outerShdw>
                </a:effectLst>
              </a:rPr>
              <a:t> </a:t>
            </a:r>
            <a:r>
              <a:rPr lang="en-US" sz="3400" i="1" dirty="0" err="1">
                <a:solidFill>
                  <a:srgbClr val="C00000"/>
                </a:solidFill>
                <a:effectLst>
                  <a:outerShdw blurRad="38100" dist="38100" dir="2700000" algn="tl">
                    <a:srgbClr val="000000">
                      <a:alpha val="43137"/>
                    </a:srgbClr>
                  </a:outerShdw>
                </a:effectLst>
              </a:rPr>
              <a:t>yếu</a:t>
            </a:r>
            <a:r>
              <a:rPr lang="en-US" sz="3400" i="1" dirty="0">
                <a:solidFill>
                  <a:srgbClr val="C00000"/>
                </a:solidFill>
                <a:effectLst>
                  <a:outerShdw blurRad="38100" dist="38100" dir="2700000" algn="tl">
                    <a:srgbClr val="000000">
                      <a:alpha val="43137"/>
                    </a:srgbClr>
                  </a:outerShdw>
                </a:effectLst>
              </a:rPr>
              <a:t> ???</a:t>
            </a:r>
          </a:p>
          <a:p>
            <a:pPr marL="0" indent="0">
              <a:buNone/>
            </a:pPr>
            <a:r>
              <a:rPr lang="en-US" i="1" dirty="0" err="1">
                <a:solidFill>
                  <a:srgbClr val="002060"/>
                </a:solidFill>
              </a:rPr>
              <a:t>là</a:t>
            </a:r>
            <a:r>
              <a:rPr lang="en-US" i="1" dirty="0">
                <a:solidFill>
                  <a:srgbClr val="002060"/>
                </a:solidFill>
              </a:rPr>
              <a:t> do </a:t>
            </a:r>
            <a:r>
              <a:rPr lang="en-US" i="1" dirty="0" err="1">
                <a:solidFill>
                  <a:srgbClr val="002060"/>
                </a:solidFill>
              </a:rPr>
              <a:t>các</a:t>
            </a:r>
            <a:r>
              <a:rPr lang="en-US" i="1" dirty="0">
                <a:solidFill>
                  <a:srgbClr val="002060"/>
                </a:solidFill>
              </a:rPr>
              <a:t> </a:t>
            </a:r>
            <a:r>
              <a:rPr lang="en-US" i="1" dirty="0" err="1">
                <a:solidFill>
                  <a:srgbClr val="002060"/>
                </a:solidFill>
              </a:rPr>
              <a:t>em</a:t>
            </a:r>
            <a:r>
              <a:rPr lang="en-US" i="1" dirty="0">
                <a:solidFill>
                  <a:srgbClr val="002060"/>
                </a:solidFill>
              </a:rPr>
              <a:t> </a:t>
            </a:r>
            <a:r>
              <a:rPr lang="en-US" i="1" dirty="0" err="1">
                <a:solidFill>
                  <a:srgbClr val="002060"/>
                </a:solidFill>
              </a:rPr>
              <a:t>thụ</a:t>
            </a:r>
            <a:r>
              <a:rPr lang="en-US" i="1" dirty="0">
                <a:solidFill>
                  <a:srgbClr val="002060"/>
                </a:solidFill>
              </a:rPr>
              <a:t> </a:t>
            </a:r>
            <a:r>
              <a:rPr lang="en-US" i="1" dirty="0" err="1">
                <a:solidFill>
                  <a:srgbClr val="002060"/>
                </a:solidFill>
              </a:rPr>
              <a:t>động</a:t>
            </a:r>
            <a:r>
              <a:rPr lang="en-US" i="1" dirty="0">
                <a:solidFill>
                  <a:srgbClr val="002060"/>
                </a:solidFill>
              </a:rPr>
              <a:t>, </a:t>
            </a:r>
          </a:p>
          <a:p>
            <a:pPr marL="0" indent="0">
              <a:buNone/>
            </a:pPr>
            <a:r>
              <a:rPr lang="en-US" i="1" dirty="0">
                <a:solidFill>
                  <a:srgbClr val="002060"/>
                </a:solidFill>
              </a:rPr>
              <a:t>          </a:t>
            </a:r>
            <a:r>
              <a:rPr lang="en-US" i="1" dirty="0" err="1">
                <a:solidFill>
                  <a:srgbClr val="002060"/>
                </a:solidFill>
              </a:rPr>
              <a:t>thiếu</a:t>
            </a:r>
            <a:r>
              <a:rPr lang="en-US" i="1" dirty="0">
                <a:solidFill>
                  <a:srgbClr val="002060"/>
                </a:solidFill>
              </a:rPr>
              <a:t> </a:t>
            </a:r>
            <a:r>
              <a:rPr lang="en-US" i="1" dirty="0" err="1">
                <a:solidFill>
                  <a:srgbClr val="002060"/>
                </a:solidFill>
              </a:rPr>
              <a:t>kiến</a:t>
            </a:r>
            <a:r>
              <a:rPr lang="en-US" i="1" dirty="0">
                <a:solidFill>
                  <a:srgbClr val="002060"/>
                </a:solidFill>
              </a:rPr>
              <a:t> </a:t>
            </a:r>
            <a:r>
              <a:rPr lang="en-US" i="1" dirty="0" err="1">
                <a:solidFill>
                  <a:srgbClr val="002060"/>
                </a:solidFill>
              </a:rPr>
              <a:t>thức</a:t>
            </a:r>
            <a:r>
              <a:rPr lang="en-US" i="1" dirty="0">
                <a:solidFill>
                  <a:srgbClr val="002060"/>
                </a:solidFill>
              </a:rPr>
              <a:t> </a:t>
            </a:r>
            <a:r>
              <a:rPr lang="en-US" i="1" dirty="0" err="1">
                <a:solidFill>
                  <a:srgbClr val="002060"/>
                </a:solidFill>
              </a:rPr>
              <a:t>về</a:t>
            </a:r>
            <a:r>
              <a:rPr lang="en-US" i="1" dirty="0">
                <a:solidFill>
                  <a:srgbClr val="002060"/>
                </a:solidFill>
              </a:rPr>
              <a:t> </a:t>
            </a:r>
            <a:r>
              <a:rPr lang="en-US" i="1" dirty="0" err="1">
                <a:solidFill>
                  <a:srgbClr val="002060"/>
                </a:solidFill>
              </a:rPr>
              <a:t>giới</a:t>
            </a:r>
            <a:r>
              <a:rPr lang="en-US" i="1" dirty="0">
                <a:solidFill>
                  <a:srgbClr val="002060"/>
                </a:solidFill>
              </a:rPr>
              <a:t> </a:t>
            </a:r>
            <a:r>
              <a:rPr lang="en-US" i="1" dirty="0" err="1">
                <a:solidFill>
                  <a:srgbClr val="002060"/>
                </a:solidFill>
              </a:rPr>
              <a:t>tính</a:t>
            </a:r>
            <a:r>
              <a:rPr lang="en-US" i="1" dirty="0">
                <a:solidFill>
                  <a:srgbClr val="002060"/>
                </a:solidFill>
              </a:rPr>
              <a:t>, </a:t>
            </a:r>
          </a:p>
          <a:p>
            <a:pPr marL="0" indent="0">
              <a:buNone/>
            </a:pPr>
            <a:r>
              <a:rPr lang="en-US" i="1" dirty="0">
                <a:solidFill>
                  <a:srgbClr val="002060"/>
                </a:solidFill>
              </a:rPr>
              <a:t>                   </a:t>
            </a:r>
            <a:r>
              <a:rPr lang="en-US" i="1" dirty="0" err="1">
                <a:solidFill>
                  <a:srgbClr val="002060"/>
                </a:solidFill>
              </a:rPr>
              <a:t>thiếu</a:t>
            </a:r>
            <a:r>
              <a:rPr lang="en-US" i="1" dirty="0">
                <a:solidFill>
                  <a:srgbClr val="002060"/>
                </a:solidFill>
              </a:rPr>
              <a:t> </a:t>
            </a:r>
            <a:r>
              <a:rPr lang="en-US" i="1" dirty="0" err="1">
                <a:solidFill>
                  <a:srgbClr val="002060"/>
                </a:solidFill>
              </a:rPr>
              <a:t>sự</a:t>
            </a:r>
            <a:r>
              <a:rPr lang="en-US" i="1" dirty="0">
                <a:solidFill>
                  <a:srgbClr val="002060"/>
                </a:solidFill>
              </a:rPr>
              <a:t> </a:t>
            </a:r>
            <a:r>
              <a:rPr lang="en-US" i="1" dirty="0" err="1">
                <a:solidFill>
                  <a:srgbClr val="002060"/>
                </a:solidFill>
              </a:rPr>
              <a:t>dạy</a:t>
            </a:r>
            <a:r>
              <a:rPr lang="en-US" i="1" dirty="0">
                <a:solidFill>
                  <a:srgbClr val="002060"/>
                </a:solidFill>
              </a:rPr>
              <a:t> </a:t>
            </a:r>
            <a:r>
              <a:rPr lang="en-US" i="1" dirty="0" err="1">
                <a:solidFill>
                  <a:srgbClr val="002060"/>
                </a:solidFill>
              </a:rPr>
              <a:t>dỗ</a:t>
            </a:r>
            <a:r>
              <a:rPr lang="en-US" i="1" dirty="0">
                <a:solidFill>
                  <a:srgbClr val="002060"/>
                </a:solidFill>
              </a:rPr>
              <a:t>, </a:t>
            </a:r>
            <a:r>
              <a:rPr lang="en-US" i="1" dirty="0" err="1">
                <a:solidFill>
                  <a:srgbClr val="002060"/>
                </a:solidFill>
              </a:rPr>
              <a:t>giúp</a:t>
            </a:r>
            <a:r>
              <a:rPr lang="en-US" i="1" dirty="0">
                <a:solidFill>
                  <a:srgbClr val="002060"/>
                </a:solidFill>
              </a:rPr>
              <a:t> </a:t>
            </a:r>
            <a:r>
              <a:rPr lang="en-US" i="1" dirty="0" err="1">
                <a:solidFill>
                  <a:srgbClr val="002060"/>
                </a:solidFill>
              </a:rPr>
              <a:t>đỡ</a:t>
            </a:r>
            <a:r>
              <a:rPr lang="en-US" i="1" dirty="0">
                <a:solidFill>
                  <a:srgbClr val="002060"/>
                </a:solidFill>
              </a:rPr>
              <a:t> </a:t>
            </a:r>
          </a:p>
          <a:p>
            <a:pPr marL="0" indent="0">
              <a:buNone/>
            </a:pPr>
            <a:r>
              <a:rPr lang="en-US" i="1" dirty="0" err="1">
                <a:solidFill>
                  <a:srgbClr val="002060"/>
                </a:solidFill>
              </a:rPr>
              <a:t>một</a:t>
            </a:r>
            <a:r>
              <a:rPr lang="en-US" i="1" dirty="0">
                <a:solidFill>
                  <a:srgbClr val="002060"/>
                </a:solidFill>
              </a:rPr>
              <a:t> </a:t>
            </a:r>
            <a:r>
              <a:rPr lang="en-US" i="1" dirty="0" err="1">
                <a:solidFill>
                  <a:srgbClr val="002060"/>
                </a:solidFill>
              </a:rPr>
              <a:t>cách</a:t>
            </a:r>
            <a:r>
              <a:rPr lang="en-US" i="1" dirty="0">
                <a:solidFill>
                  <a:srgbClr val="002060"/>
                </a:solidFill>
              </a:rPr>
              <a:t> </a:t>
            </a:r>
            <a:r>
              <a:rPr lang="en-US" i="1" dirty="0" err="1">
                <a:solidFill>
                  <a:srgbClr val="002060"/>
                </a:solidFill>
              </a:rPr>
              <a:t>đầy</a:t>
            </a:r>
            <a:r>
              <a:rPr lang="en-US" i="1" dirty="0">
                <a:solidFill>
                  <a:srgbClr val="002060"/>
                </a:solidFill>
              </a:rPr>
              <a:t> </a:t>
            </a:r>
            <a:r>
              <a:rPr lang="en-US" i="1" dirty="0" err="1">
                <a:solidFill>
                  <a:srgbClr val="002060"/>
                </a:solidFill>
              </a:rPr>
              <a:t>đủ</a:t>
            </a:r>
            <a:r>
              <a:rPr lang="en-US" i="1" dirty="0">
                <a:solidFill>
                  <a:srgbClr val="002060"/>
                </a:solidFill>
              </a:rPr>
              <a:t> </a:t>
            </a:r>
            <a:r>
              <a:rPr lang="en-US" i="1" dirty="0" err="1">
                <a:solidFill>
                  <a:srgbClr val="002060"/>
                </a:solidFill>
              </a:rPr>
              <a:t>của</a:t>
            </a:r>
            <a:r>
              <a:rPr lang="en-US" i="1" dirty="0">
                <a:solidFill>
                  <a:srgbClr val="002060"/>
                </a:solidFill>
              </a:rPr>
              <a:t> </a:t>
            </a:r>
            <a:r>
              <a:rPr lang="en-US" i="1" dirty="0" err="1">
                <a:solidFill>
                  <a:srgbClr val="002060"/>
                </a:solidFill>
              </a:rPr>
              <a:t>gia</a:t>
            </a:r>
            <a:r>
              <a:rPr lang="en-US" i="1" dirty="0">
                <a:solidFill>
                  <a:srgbClr val="002060"/>
                </a:solidFill>
              </a:rPr>
              <a:t> </a:t>
            </a:r>
            <a:r>
              <a:rPr lang="en-US" i="1" dirty="0" err="1">
                <a:solidFill>
                  <a:srgbClr val="002060"/>
                </a:solidFill>
              </a:rPr>
              <a:t>đình</a:t>
            </a:r>
            <a:r>
              <a:rPr lang="en-US" i="1" dirty="0">
                <a:solidFill>
                  <a:srgbClr val="002060"/>
                </a:solidFill>
              </a:rPr>
              <a:t>, </a:t>
            </a:r>
            <a:r>
              <a:rPr lang="en-US" i="1" dirty="0" err="1">
                <a:solidFill>
                  <a:srgbClr val="002060"/>
                </a:solidFill>
              </a:rPr>
              <a:t>nhà</a:t>
            </a:r>
            <a:r>
              <a:rPr lang="en-US" i="1" dirty="0">
                <a:solidFill>
                  <a:srgbClr val="002060"/>
                </a:solidFill>
              </a:rPr>
              <a:t> </a:t>
            </a:r>
            <a:r>
              <a:rPr lang="en-US" i="1" dirty="0" err="1">
                <a:solidFill>
                  <a:srgbClr val="002060"/>
                </a:solidFill>
              </a:rPr>
              <a:t>trường</a:t>
            </a:r>
            <a:r>
              <a:rPr lang="en-US" i="1" dirty="0">
                <a:solidFill>
                  <a:srgbClr val="002060"/>
                </a:solidFill>
              </a:rPr>
              <a:t>.</a:t>
            </a:r>
          </a:p>
          <a:p>
            <a:endParaRPr lang="en-US" i="1" dirty="0">
              <a:solidFill>
                <a:srgbClr val="002060"/>
              </a:solidFill>
            </a:endParaRPr>
          </a:p>
        </p:txBody>
      </p:sp>
      <p:pic>
        <p:nvPicPr>
          <p:cNvPr id="5123" name="Picture 3" descr="C:\Users\ChiHai\Desktop\downlo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293287"/>
            <a:ext cx="2231504" cy="245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461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vi-VN"/>
          </a:p>
        </p:txBody>
      </p:sp>
      <p:sp>
        <p:nvSpPr>
          <p:cNvPr id="3" name="Table Placeholder 2"/>
          <p:cNvSpPr>
            <a:spLocks noGrp="1"/>
          </p:cNvSpPr>
          <p:nvPr>
            <p:ph type="tbl" idx="1"/>
          </p:nvPr>
        </p:nvSpPr>
        <p:spPr/>
        <p:txBody>
          <a:bodyPr/>
          <a:lstStyle/>
          <a:p>
            <a:endParaRPr lang="vi-VN"/>
          </a:p>
        </p:txBody>
      </p:sp>
      <p:sp>
        <p:nvSpPr>
          <p:cNvPr id="5" name="Rectangle 4"/>
          <p:cNvSpPr/>
          <p:nvPr/>
        </p:nvSpPr>
        <p:spPr>
          <a:xfrm>
            <a:off x="457200" y="457201"/>
            <a:ext cx="8229600" cy="3231654"/>
          </a:xfrm>
          <a:prstGeom prst="rect">
            <a:avLst/>
          </a:prstGeom>
        </p:spPr>
        <p:txBody>
          <a:bodyPr wrap="square">
            <a:spAutoFit/>
          </a:bodyPr>
          <a:lstStyle/>
          <a:p>
            <a:pPr algn="l"/>
            <a:endParaRPr lang="en-US" b="1" dirty="0">
              <a:solidFill>
                <a:srgbClr val="FF0000"/>
              </a:solidFill>
            </a:endParaRPr>
          </a:p>
          <a:p>
            <a:pPr algn="l"/>
            <a:endParaRPr lang="en-US" b="1" dirty="0">
              <a:solidFill>
                <a:srgbClr val="FF0000"/>
              </a:solidFill>
            </a:endParaRPr>
          </a:p>
          <a:p>
            <a:pPr algn="l"/>
            <a:endParaRPr lang="en-US" b="1" dirty="0">
              <a:solidFill>
                <a:srgbClr val="FF0000"/>
              </a:solidFill>
            </a:endParaRPr>
          </a:p>
          <a:p>
            <a:pPr algn="l"/>
            <a:endParaRPr lang="en-US" b="1" dirty="0">
              <a:solidFill>
                <a:srgbClr val="FF0000"/>
              </a:solidFill>
            </a:endParaRPr>
          </a:p>
          <a:p>
            <a:pPr algn="l"/>
            <a:endParaRPr lang="en-US" b="1" dirty="0">
              <a:solidFill>
                <a:srgbClr val="FF0000"/>
              </a:solidFill>
            </a:endParaRPr>
          </a:p>
          <a:p>
            <a:pPr algn="l"/>
            <a:r>
              <a:rPr lang="vi-VN" b="1" dirty="0">
                <a:solidFill>
                  <a:srgbClr val="FF0000"/>
                </a:solidFill>
              </a:rPr>
              <a:t>– </a:t>
            </a:r>
            <a:r>
              <a:rPr lang="vi-VN" sz="3200" b="1" dirty="0">
                <a:solidFill>
                  <a:srgbClr val="FF0000"/>
                </a:solidFill>
              </a:rPr>
              <a:t>Phân biệt rõ ràng giữa tình yêu và </a:t>
            </a:r>
          </a:p>
          <a:p>
            <a:pPr algn="l"/>
            <a:r>
              <a:rPr lang="vi-VN" sz="3200" b="1" dirty="0">
                <a:solidFill>
                  <a:srgbClr val="FF0000"/>
                </a:solidFill>
              </a:rPr>
              <a:t>tình bạn khác giới trong sáng, giúp đỡ </a:t>
            </a:r>
          </a:p>
          <a:p>
            <a:pPr algn="l"/>
            <a:r>
              <a:rPr lang="vi-VN" sz="3200" b="1" dirty="0">
                <a:solidFill>
                  <a:srgbClr val="FF0000"/>
                </a:solidFill>
              </a:rPr>
              <a:t>nhau cùng tiến bộ.</a:t>
            </a:r>
            <a:br>
              <a:rPr lang="vi-VN" b="1" dirty="0">
                <a:solidFill>
                  <a:srgbClr val="FF0000"/>
                </a:solidFill>
              </a:rPr>
            </a:br>
            <a:endParaRPr lang="vi-VN" b="1" dirty="0">
              <a:solidFill>
                <a:srgbClr val="FF0000"/>
              </a:solidFill>
            </a:endParaRPr>
          </a:p>
        </p:txBody>
      </p:sp>
    </p:spTree>
    <p:extLst>
      <p:ext uri="{BB962C8B-B14F-4D97-AF65-F5344CB8AC3E}">
        <p14:creationId xmlns:p14="http://schemas.microsoft.com/office/powerpoint/2010/main" val="21913027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vi-VN" dirty="0">
                <a:solidFill>
                  <a:srgbClr val="FF0000"/>
                </a:solidFill>
              </a:rPr>
              <a:t>Tình yêu và tình bạn </a:t>
            </a:r>
          </a:p>
        </p:txBody>
      </p:sp>
      <p:sp>
        <p:nvSpPr>
          <p:cNvPr id="3" name="Table Placeholder 2"/>
          <p:cNvSpPr>
            <a:spLocks noGrp="1"/>
          </p:cNvSpPr>
          <p:nvPr>
            <p:ph type="tbl" idx="1"/>
          </p:nvPr>
        </p:nvSpPr>
        <p:spPr/>
        <p:txBody>
          <a:bodyPr/>
          <a:lstStyle/>
          <a:p>
            <a:endParaRPr lang="vi-VN"/>
          </a:p>
        </p:txBody>
      </p:sp>
      <p:pic>
        <p:nvPicPr>
          <p:cNvPr id="4098" name="Picture 2" descr="C:\Users\HUE\Desktop\1498824051.jpg"/>
          <p:cNvPicPr>
            <a:picLocks noChangeAspect="1" noChangeArrowheads="1"/>
          </p:cNvPicPr>
          <p:nvPr/>
        </p:nvPicPr>
        <p:blipFill>
          <a:blip r:embed="rId2" cstate="print"/>
          <a:srcRect/>
          <a:stretch>
            <a:fillRect/>
          </a:stretch>
        </p:blipFill>
        <p:spPr bwMode="auto">
          <a:xfrm>
            <a:off x="60960" y="1219200"/>
            <a:ext cx="9083040" cy="5676899"/>
          </a:xfrm>
          <a:prstGeom prst="rect">
            <a:avLst/>
          </a:prstGeom>
          <a:noFill/>
        </p:spPr>
      </p:pic>
    </p:spTree>
    <p:extLst>
      <p:ext uri="{BB962C8B-B14F-4D97-AF65-F5344CB8AC3E}">
        <p14:creationId xmlns:p14="http://schemas.microsoft.com/office/powerpoint/2010/main" val="23971178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0"/>
            <a:ext cx="8839200" cy="4800600"/>
          </a:xfrm>
        </p:spPr>
        <p:txBody>
          <a:bodyPr/>
          <a:lstStyle/>
          <a:p>
            <a:pPr>
              <a:buNone/>
            </a:pPr>
            <a:r>
              <a:rPr lang="en-US" dirty="0"/>
              <a:t>  </a:t>
            </a:r>
            <a:r>
              <a:rPr lang="en-US" dirty="0" err="1">
                <a:solidFill>
                  <a:srgbClr val="002060"/>
                </a:solidFill>
              </a:rPr>
              <a:t>Tổng</a:t>
            </a:r>
            <a:r>
              <a:rPr lang="en-US" dirty="0">
                <a:solidFill>
                  <a:srgbClr val="002060"/>
                </a:solidFill>
              </a:rPr>
              <a:t> </a:t>
            </a:r>
            <a:r>
              <a:rPr lang="en-US" dirty="0" err="1">
                <a:solidFill>
                  <a:srgbClr val="002060"/>
                </a:solidFill>
              </a:rPr>
              <a:t>Bí</a:t>
            </a:r>
            <a:r>
              <a:rPr lang="en-US" dirty="0">
                <a:solidFill>
                  <a:srgbClr val="002060"/>
                </a:solidFill>
              </a:rPr>
              <a:t> </a:t>
            </a:r>
            <a:r>
              <a:rPr lang="en-US" dirty="0" err="1">
                <a:solidFill>
                  <a:srgbClr val="002060"/>
                </a:solidFill>
              </a:rPr>
              <a:t>thư</a:t>
            </a:r>
            <a:r>
              <a:rPr lang="en-US" dirty="0">
                <a:solidFill>
                  <a:srgbClr val="002060"/>
                </a:solidFill>
              </a:rPr>
              <a:t> </a:t>
            </a:r>
            <a:r>
              <a:rPr lang="en-US" dirty="0" err="1">
                <a:solidFill>
                  <a:srgbClr val="002060"/>
                </a:solidFill>
              </a:rPr>
              <a:t>Nguyễn</a:t>
            </a:r>
            <a:r>
              <a:rPr lang="en-US" dirty="0">
                <a:solidFill>
                  <a:srgbClr val="002060"/>
                </a:solidFill>
              </a:rPr>
              <a:t> </a:t>
            </a:r>
            <a:r>
              <a:rPr lang="en-US" dirty="0" err="1">
                <a:solidFill>
                  <a:srgbClr val="002060"/>
                </a:solidFill>
              </a:rPr>
              <a:t>Phú</a:t>
            </a:r>
            <a:r>
              <a:rPr lang="en-US" dirty="0">
                <a:solidFill>
                  <a:srgbClr val="002060"/>
                </a:solidFill>
              </a:rPr>
              <a:t> </a:t>
            </a:r>
            <a:r>
              <a:rPr lang="en-US" dirty="0" err="1">
                <a:solidFill>
                  <a:srgbClr val="002060"/>
                </a:solidFill>
              </a:rPr>
              <a:t>Trọng</a:t>
            </a:r>
            <a:r>
              <a:rPr lang="en-US" dirty="0">
                <a:solidFill>
                  <a:srgbClr val="002060"/>
                </a:solidFill>
              </a:rPr>
              <a:t> </a:t>
            </a:r>
            <a:r>
              <a:rPr lang="en-US" dirty="0" err="1">
                <a:solidFill>
                  <a:srgbClr val="002060"/>
                </a:solidFill>
              </a:rPr>
              <a:t>phát</a:t>
            </a:r>
            <a:r>
              <a:rPr lang="en-US" dirty="0">
                <a:solidFill>
                  <a:srgbClr val="002060"/>
                </a:solidFill>
              </a:rPr>
              <a:t> </a:t>
            </a:r>
            <a:r>
              <a:rPr lang="en-US" dirty="0" err="1">
                <a:solidFill>
                  <a:srgbClr val="002060"/>
                </a:solidFill>
              </a:rPr>
              <a:t>biểu</a:t>
            </a:r>
            <a:r>
              <a:rPr lang="en-US" dirty="0">
                <a:solidFill>
                  <a:srgbClr val="002060"/>
                </a:solidFill>
              </a:rPr>
              <a:t> </a:t>
            </a:r>
            <a:r>
              <a:rPr lang="en-US" dirty="0" err="1">
                <a:solidFill>
                  <a:srgbClr val="002060"/>
                </a:solidFill>
              </a:rPr>
              <a:t>trong</a:t>
            </a:r>
            <a:r>
              <a:rPr lang="en-US" dirty="0">
                <a:solidFill>
                  <a:srgbClr val="002060"/>
                </a:solidFill>
              </a:rPr>
              <a:t> </a:t>
            </a:r>
            <a:r>
              <a:rPr lang="en-US" dirty="0" err="1">
                <a:solidFill>
                  <a:srgbClr val="002060"/>
                </a:solidFill>
              </a:rPr>
              <a:t>lời</a:t>
            </a:r>
            <a:r>
              <a:rPr lang="en-US" dirty="0">
                <a:solidFill>
                  <a:srgbClr val="002060"/>
                </a:solidFill>
              </a:rPr>
              <a:t> </a:t>
            </a:r>
            <a:r>
              <a:rPr lang="en-US" dirty="0" err="1">
                <a:solidFill>
                  <a:srgbClr val="002060"/>
                </a:solidFill>
              </a:rPr>
              <a:t>khai</a:t>
            </a:r>
            <a:r>
              <a:rPr lang="en-US" dirty="0">
                <a:solidFill>
                  <a:srgbClr val="002060"/>
                </a:solidFill>
              </a:rPr>
              <a:t> </a:t>
            </a:r>
            <a:r>
              <a:rPr lang="en-US" dirty="0" err="1">
                <a:solidFill>
                  <a:srgbClr val="002060"/>
                </a:solidFill>
              </a:rPr>
              <a:t>mạc</a:t>
            </a:r>
            <a:r>
              <a:rPr lang="en-US" dirty="0">
                <a:solidFill>
                  <a:srgbClr val="002060"/>
                </a:solidFill>
              </a:rPr>
              <a:t> </a:t>
            </a:r>
            <a:r>
              <a:rPr lang="en-US" dirty="0" err="1">
                <a:solidFill>
                  <a:srgbClr val="002060"/>
                </a:solidFill>
              </a:rPr>
              <a:t>Hội</a:t>
            </a:r>
            <a:r>
              <a:rPr lang="en-US" dirty="0">
                <a:solidFill>
                  <a:srgbClr val="002060"/>
                </a:solidFill>
              </a:rPr>
              <a:t> </a:t>
            </a:r>
            <a:r>
              <a:rPr lang="en-US" dirty="0" err="1">
                <a:solidFill>
                  <a:srgbClr val="002060"/>
                </a:solidFill>
              </a:rPr>
              <a:t>nghị</a:t>
            </a:r>
            <a:r>
              <a:rPr lang="en-US" dirty="0">
                <a:solidFill>
                  <a:srgbClr val="002060"/>
                </a:solidFill>
              </a:rPr>
              <a:t> </a:t>
            </a:r>
            <a:r>
              <a:rPr lang="en-US" dirty="0" err="1">
                <a:solidFill>
                  <a:srgbClr val="002060"/>
                </a:solidFill>
              </a:rPr>
              <a:t>lần</a:t>
            </a:r>
            <a:r>
              <a:rPr lang="en-US" dirty="0">
                <a:solidFill>
                  <a:srgbClr val="002060"/>
                </a:solidFill>
              </a:rPr>
              <a:t> </a:t>
            </a:r>
            <a:r>
              <a:rPr lang="en-US" dirty="0" err="1">
                <a:solidFill>
                  <a:srgbClr val="002060"/>
                </a:solidFill>
              </a:rPr>
              <a:t>thứ</a:t>
            </a:r>
            <a:r>
              <a:rPr lang="en-US" dirty="0">
                <a:solidFill>
                  <a:srgbClr val="002060"/>
                </a:solidFill>
              </a:rPr>
              <a:t> 6 Ban </a:t>
            </a:r>
            <a:r>
              <a:rPr lang="en-US" dirty="0" err="1">
                <a:solidFill>
                  <a:srgbClr val="002060"/>
                </a:solidFill>
              </a:rPr>
              <a:t>Chấp</a:t>
            </a:r>
            <a:r>
              <a:rPr lang="en-US" dirty="0">
                <a:solidFill>
                  <a:srgbClr val="002060"/>
                </a:solidFill>
              </a:rPr>
              <a:t> </a:t>
            </a:r>
            <a:r>
              <a:rPr lang="en-US" dirty="0" err="1">
                <a:solidFill>
                  <a:srgbClr val="002060"/>
                </a:solidFill>
              </a:rPr>
              <a:t>hành</a:t>
            </a:r>
            <a:r>
              <a:rPr lang="en-US" dirty="0">
                <a:solidFill>
                  <a:srgbClr val="002060"/>
                </a:solidFill>
              </a:rPr>
              <a:t> </a:t>
            </a:r>
            <a:r>
              <a:rPr lang="en-US" dirty="0" err="1">
                <a:solidFill>
                  <a:srgbClr val="002060"/>
                </a:solidFill>
              </a:rPr>
              <a:t>Trung</a:t>
            </a:r>
            <a:r>
              <a:rPr lang="en-US" dirty="0">
                <a:solidFill>
                  <a:srgbClr val="002060"/>
                </a:solidFill>
              </a:rPr>
              <a:t> </a:t>
            </a:r>
            <a:r>
              <a:rPr lang="en-US" dirty="0" err="1">
                <a:solidFill>
                  <a:srgbClr val="002060"/>
                </a:solidFill>
              </a:rPr>
              <a:t>ương</a:t>
            </a:r>
            <a:r>
              <a:rPr lang="en-US" dirty="0">
                <a:solidFill>
                  <a:srgbClr val="002060"/>
                </a:solidFill>
              </a:rPr>
              <a:t> </a:t>
            </a:r>
            <a:r>
              <a:rPr lang="en-US" dirty="0" err="1">
                <a:solidFill>
                  <a:srgbClr val="002060"/>
                </a:solidFill>
              </a:rPr>
              <a:t>Đảng</a:t>
            </a:r>
            <a:r>
              <a:rPr lang="en-US" dirty="0">
                <a:solidFill>
                  <a:srgbClr val="002060"/>
                </a:solidFill>
              </a:rPr>
              <a:t> </a:t>
            </a:r>
            <a:r>
              <a:rPr lang="en-US" dirty="0" err="1">
                <a:solidFill>
                  <a:srgbClr val="002060"/>
                </a:solidFill>
              </a:rPr>
              <a:t>khóa</a:t>
            </a:r>
            <a:r>
              <a:rPr lang="en-US" dirty="0">
                <a:solidFill>
                  <a:srgbClr val="002060"/>
                </a:solidFill>
              </a:rPr>
              <a:t> XII </a:t>
            </a:r>
            <a:r>
              <a:rPr lang="en-US" dirty="0" err="1">
                <a:solidFill>
                  <a:srgbClr val="002060"/>
                </a:solidFill>
              </a:rPr>
              <a:t>là</a:t>
            </a:r>
            <a:r>
              <a:rPr lang="en-US" dirty="0">
                <a:solidFill>
                  <a:srgbClr val="002060"/>
                </a:solidFill>
              </a:rPr>
              <a:t>:</a:t>
            </a:r>
          </a:p>
          <a:p>
            <a:pPr>
              <a:buNone/>
            </a:pPr>
            <a:r>
              <a:rPr lang="en-US" dirty="0">
                <a:solidFill>
                  <a:srgbClr val="002060"/>
                </a:solidFill>
              </a:rPr>
              <a:t> </a:t>
            </a:r>
          </a:p>
          <a:p>
            <a:pPr algn="just">
              <a:buNone/>
            </a:pPr>
            <a:r>
              <a:rPr lang="en-US" dirty="0">
                <a:solidFill>
                  <a:srgbClr val="C00000"/>
                </a:solidFill>
              </a:rPr>
              <a:t>  “</a:t>
            </a:r>
            <a:r>
              <a:rPr lang="en-US" i="1" dirty="0" err="1">
                <a:solidFill>
                  <a:srgbClr val="C00000"/>
                </a:solidFill>
              </a:rPr>
              <a:t>Vấn</a:t>
            </a:r>
            <a:r>
              <a:rPr lang="en-US" i="1" dirty="0">
                <a:solidFill>
                  <a:srgbClr val="C00000"/>
                </a:solidFill>
              </a:rPr>
              <a:t> </a:t>
            </a:r>
            <a:r>
              <a:rPr lang="en-US" i="1" dirty="0" err="1">
                <a:solidFill>
                  <a:srgbClr val="C00000"/>
                </a:solidFill>
              </a:rPr>
              <a:t>đề</a:t>
            </a:r>
            <a:r>
              <a:rPr lang="en-US" i="1" dirty="0">
                <a:solidFill>
                  <a:srgbClr val="C00000"/>
                </a:solidFill>
              </a:rPr>
              <a:t> </a:t>
            </a:r>
            <a:r>
              <a:rPr lang="en-US" i="1" dirty="0" err="1">
                <a:solidFill>
                  <a:srgbClr val="C00000"/>
                </a:solidFill>
              </a:rPr>
              <a:t>rất</a:t>
            </a:r>
            <a:r>
              <a:rPr lang="en-US" i="1" dirty="0">
                <a:solidFill>
                  <a:srgbClr val="C00000"/>
                </a:solidFill>
              </a:rPr>
              <a:t> </a:t>
            </a:r>
            <a:r>
              <a:rPr lang="en-US" i="1" dirty="0" err="1">
                <a:solidFill>
                  <a:srgbClr val="C00000"/>
                </a:solidFill>
              </a:rPr>
              <a:t>lớn</a:t>
            </a:r>
            <a:r>
              <a:rPr lang="en-US" i="1" dirty="0">
                <a:solidFill>
                  <a:srgbClr val="C00000"/>
                </a:solidFill>
              </a:rPr>
              <a:t> </a:t>
            </a:r>
            <a:r>
              <a:rPr lang="en-US" i="1" dirty="0" err="1">
                <a:solidFill>
                  <a:srgbClr val="C00000"/>
                </a:solidFill>
              </a:rPr>
              <a:t>và</a:t>
            </a:r>
            <a:r>
              <a:rPr lang="en-US" i="1" dirty="0">
                <a:solidFill>
                  <a:srgbClr val="C00000"/>
                </a:solidFill>
              </a:rPr>
              <a:t> </a:t>
            </a:r>
            <a:r>
              <a:rPr lang="en-US" i="1" dirty="0" err="1">
                <a:solidFill>
                  <a:srgbClr val="C00000"/>
                </a:solidFill>
              </a:rPr>
              <a:t>khó</a:t>
            </a:r>
            <a:r>
              <a:rPr lang="en-US" i="1" dirty="0">
                <a:solidFill>
                  <a:srgbClr val="C00000"/>
                </a:solidFill>
              </a:rPr>
              <a:t>, </a:t>
            </a:r>
            <a:r>
              <a:rPr lang="en-US" i="1" dirty="0" err="1">
                <a:solidFill>
                  <a:srgbClr val="C00000"/>
                </a:solidFill>
              </a:rPr>
              <a:t>có</a:t>
            </a:r>
            <a:r>
              <a:rPr lang="en-US" i="1" dirty="0">
                <a:solidFill>
                  <a:srgbClr val="C00000"/>
                </a:solidFill>
              </a:rPr>
              <a:t> ý </a:t>
            </a:r>
            <a:r>
              <a:rPr lang="en-US" i="1" dirty="0" err="1">
                <a:solidFill>
                  <a:srgbClr val="C00000"/>
                </a:solidFill>
              </a:rPr>
              <a:t>nghĩa</a:t>
            </a:r>
            <a:r>
              <a:rPr lang="en-US" i="1" dirty="0">
                <a:solidFill>
                  <a:srgbClr val="C00000"/>
                </a:solidFill>
              </a:rPr>
              <a:t> </a:t>
            </a:r>
          </a:p>
          <a:p>
            <a:pPr algn="just">
              <a:buNone/>
            </a:pPr>
            <a:r>
              <a:rPr lang="en-US" i="1" dirty="0">
                <a:solidFill>
                  <a:srgbClr val="C00000"/>
                </a:solidFill>
              </a:rPr>
              <a:t>   </a:t>
            </a:r>
            <a:r>
              <a:rPr lang="en-US" i="1" dirty="0" err="1">
                <a:solidFill>
                  <a:srgbClr val="C00000"/>
                </a:solidFill>
              </a:rPr>
              <a:t>đặc</a:t>
            </a:r>
            <a:r>
              <a:rPr lang="en-US" i="1" dirty="0">
                <a:solidFill>
                  <a:srgbClr val="C00000"/>
                </a:solidFill>
              </a:rPr>
              <a:t> </a:t>
            </a:r>
            <a:r>
              <a:rPr lang="en-US" i="1" dirty="0" err="1">
                <a:solidFill>
                  <a:srgbClr val="C00000"/>
                </a:solidFill>
              </a:rPr>
              <a:t>biệt</a:t>
            </a:r>
            <a:r>
              <a:rPr lang="en-US" i="1" dirty="0">
                <a:solidFill>
                  <a:srgbClr val="C00000"/>
                </a:solidFill>
              </a:rPr>
              <a:t> </a:t>
            </a:r>
            <a:r>
              <a:rPr lang="en-US" i="1" dirty="0" err="1">
                <a:solidFill>
                  <a:srgbClr val="C00000"/>
                </a:solidFill>
              </a:rPr>
              <a:t>quan</a:t>
            </a:r>
            <a:r>
              <a:rPr lang="en-US" i="1" dirty="0">
                <a:solidFill>
                  <a:srgbClr val="C00000"/>
                </a:solidFill>
              </a:rPr>
              <a:t> </a:t>
            </a:r>
            <a:r>
              <a:rPr lang="en-US" i="1" dirty="0" err="1">
                <a:solidFill>
                  <a:srgbClr val="C00000"/>
                </a:solidFill>
              </a:rPr>
              <a:t>trọng</a:t>
            </a:r>
            <a:r>
              <a:rPr lang="en-US" i="1" dirty="0">
                <a:solidFill>
                  <a:srgbClr val="C00000"/>
                </a:solidFill>
              </a:rPr>
              <a:t>, </a:t>
            </a:r>
            <a:r>
              <a:rPr lang="en-US" i="1" dirty="0" err="1">
                <a:solidFill>
                  <a:srgbClr val="C00000"/>
                </a:solidFill>
              </a:rPr>
              <a:t>liên</a:t>
            </a:r>
            <a:r>
              <a:rPr lang="en-US" i="1" dirty="0">
                <a:solidFill>
                  <a:srgbClr val="C00000"/>
                </a:solidFill>
              </a:rPr>
              <a:t> </a:t>
            </a:r>
            <a:r>
              <a:rPr lang="en-US" i="1" dirty="0" err="1">
                <a:solidFill>
                  <a:srgbClr val="C00000"/>
                </a:solidFill>
              </a:rPr>
              <a:t>quan</a:t>
            </a:r>
            <a:r>
              <a:rPr lang="en-US" i="1" dirty="0">
                <a:solidFill>
                  <a:srgbClr val="C00000"/>
                </a:solidFill>
              </a:rPr>
              <a:t> </a:t>
            </a:r>
            <a:r>
              <a:rPr lang="en-US" i="1" dirty="0" err="1">
                <a:solidFill>
                  <a:srgbClr val="C00000"/>
                </a:solidFill>
              </a:rPr>
              <a:t>đến</a:t>
            </a:r>
            <a:r>
              <a:rPr lang="en-US" i="1" dirty="0">
                <a:solidFill>
                  <a:srgbClr val="C00000"/>
                </a:solidFill>
              </a:rPr>
              <a:t> </a:t>
            </a:r>
            <a:r>
              <a:rPr lang="en-US" i="1" dirty="0" err="1">
                <a:solidFill>
                  <a:srgbClr val="C00000"/>
                </a:solidFill>
              </a:rPr>
              <a:t>việc</a:t>
            </a:r>
            <a:r>
              <a:rPr lang="en-US" i="1" dirty="0">
                <a:solidFill>
                  <a:srgbClr val="C00000"/>
                </a:solidFill>
              </a:rPr>
              <a:t> </a:t>
            </a:r>
            <a:r>
              <a:rPr lang="en-US" i="1" dirty="0" err="1">
                <a:solidFill>
                  <a:srgbClr val="C00000"/>
                </a:solidFill>
              </a:rPr>
              <a:t>bảo</a:t>
            </a:r>
            <a:r>
              <a:rPr lang="en-US" i="1" dirty="0">
                <a:solidFill>
                  <a:srgbClr val="C00000"/>
                </a:solidFill>
              </a:rPr>
              <a:t> </a:t>
            </a:r>
            <a:r>
              <a:rPr lang="en-US" i="1" dirty="0" err="1">
                <a:solidFill>
                  <a:srgbClr val="C00000"/>
                </a:solidFill>
              </a:rPr>
              <a:t>vệ</a:t>
            </a:r>
            <a:r>
              <a:rPr lang="en-US" i="1" dirty="0">
                <a:solidFill>
                  <a:srgbClr val="C00000"/>
                </a:solidFill>
              </a:rPr>
              <a:t>, </a:t>
            </a:r>
            <a:r>
              <a:rPr lang="en-US" i="1" dirty="0" err="1">
                <a:solidFill>
                  <a:srgbClr val="C00000"/>
                </a:solidFill>
              </a:rPr>
              <a:t>phát</a:t>
            </a:r>
            <a:r>
              <a:rPr lang="en-US" i="1" dirty="0">
                <a:solidFill>
                  <a:srgbClr val="C00000"/>
                </a:solidFill>
              </a:rPr>
              <a:t> </a:t>
            </a:r>
            <a:r>
              <a:rPr lang="en-US" i="1" dirty="0" err="1">
                <a:solidFill>
                  <a:srgbClr val="C00000"/>
                </a:solidFill>
              </a:rPr>
              <a:t>triển</a:t>
            </a:r>
            <a:r>
              <a:rPr lang="en-US" i="1" dirty="0">
                <a:solidFill>
                  <a:srgbClr val="C00000"/>
                </a:solidFill>
              </a:rPr>
              <a:t> </a:t>
            </a:r>
            <a:r>
              <a:rPr lang="en-US" i="1" dirty="0" err="1">
                <a:solidFill>
                  <a:srgbClr val="C00000"/>
                </a:solidFill>
              </a:rPr>
              <a:t>giống</a:t>
            </a:r>
            <a:r>
              <a:rPr lang="en-US" i="1" dirty="0">
                <a:solidFill>
                  <a:srgbClr val="C00000"/>
                </a:solidFill>
              </a:rPr>
              <a:t> </a:t>
            </a:r>
            <a:r>
              <a:rPr lang="en-US" i="1" dirty="0" err="1">
                <a:solidFill>
                  <a:srgbClr val="C00000"/>
                </a:solidFill>
              </a:rPr>
              <a:t>nòi</a:t>
            </a:r>
            <a:r>
              <a:rPr lang="en-US" i="1" dirty="0">
                <a:solidFill>
                  <a:srgbClr val="C00000"/>
                </a:solidFill>
              </a:rPr>
              <a:t>, </a:t>
            </a:r>
            <a:r>
              <a:rPr lang="en-US" i="1" dirty="0" err="1">
                <a:solidFill>
                  <a:srgbClr val="C00000"/>
                </a:solidFill>
              </a:rPr>
              <a:t>quốc</a:t>
            </a:r>
            <a:r>
              <a:rPr lang="en-US" i="1" dirty="0">
                <a:solidFill>
                  <a:srgbClr val="C00000"/>
                </a:solidFill>
              </a:rPr>
              <a:t> </a:t>
            </a:r>
            <a:r>
              <a:rPr lang="en-US" i="1" dirty="0" err="1">
                <a:solidFill>
                  <a:srgbClr val="C00000"/>
                </a:solidFill>
              </a:rPr>
              <a:t>gia</a:t>
            </a:r>
            <a:r>
              <a:rPr lang="en-US" i="1" dirty="0">
                <a:solidFill>
                  <a:srgbClr val="C00000"/>
                </a:solidFill>
              </a:rPr>
              <a:t>, </a:t>
            </a:r>
            <a:r>
              <a:rPr lang="en-US" i="1" dirty="0" err="1">
                <a:solidFill>
                  <a:srgbClr val="C00000"/>
                </a:solidFill>
              </a:rPr>
              <a:t>dân</a:t>
            </a:r>
            <a:r>
              <a:rPr lang="en-US" i="1" dirty="0">
                <a:solidFill>
                  <a:srgbClr val="C00000"/>
                </a:solidFill>
              </a:rPr>
              <a:t> </a:t>
            </a:r>
            <a:r>
              <a:rPr lang="en-US" i="1" dirty="0" err="1">
                <a:solidFill>
                  <a:srgbClr val="C00000"/>
                </a:solidFill>
              </a:rPr>
              <a:t>tộc</a:t>
            </a:r>
            <a:r>
              <a:rPr lang="en-US" i="1" dirty="0">
                <a:solidFill>
                  <a:srgbClr val="C00000"/>
                </a:solidFill>
              </a:rPr>
              <a:t>”.</a:t>
            </a:r>
          </a:p>
          <a:p>
            <a:pPr algn="just"/>
            <a:endParaRPr lang="en-US" dirty="0"/>
          </a:p>
        </p:txBody>
      </p:sp>
    </p:spTree>
    <p:extLst>
      <p:ext uri="{BB962C8B-B14F-4D97-AF65-F5344CB8AC3E}">
        <p14:creationId xmlns:p14="http://schemas.microsoft.com/office/powerpoint/2010/main" val="3481865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vi-VN" sz="3600" dirty="0">
                <a:solidFill>
                  <a:srgbClr val="0000CC"/>
                </a:solidFill>
              </a:rPr>
              <a:t>Tình bạn khác giới</a:t>
            </a:r>
            <a:endParaRPr lang="vi-VN" sz="3600" dirty="0"/>
          </a:p>
        </p:txBody>
      </p:sp>
      <p:sp>
        <p:nvSpPr>
          <p:cNvPr id="3" name="Table Placeholder 2"/>
          <p:cNvSpPr>
            <a:spLocks noGrp="1"/>
          </p:cNvSpPr>
          <p:nvPr>
            <p:ph type="tbl" idx="1"/>
          </p:nvPr>
        </p:nvSpPr>
        <p:spPr/>
        <p:txBody>
          <a:bodyPr/>
          <a:lstStyle/>
          <a:p>
            <a:endParaRPr lang="vi-VN"/>
          </a:p>
        </p:txBody>
      </p:sp>
      <p:pic>
        <p:nvPicPr>
          <p:cNvPr id="13314" name="Picture 2" descr="C:\Users\HUE\Desktop\dau-tu-hang-chuc-trieu-dong-chup-anh-ky-yeu-de-dang-facebook-34-.7056.jpg"/>
          <p:cNvPicPr>
            <a:picLocks noChangeAspect="1" noChangeArrowheads="1"/>
          </p:cNvPicPr>
          <p:nvPr/>
        </p:nvPicPr>
        <p:blipFill>
          <a:blip r:embed="rId2" cstate="print"/>
          <a:srcRect/>
          <a:stretch>
            <a:fillRect/>
          </a:stretch>
        </p:blipFill>
        <p:spPr bwMode="auto">
          <a:xfrm>
            <a:off x="457200" y="1066800"/>
            <a:ext cx="8451597" cy="5638800"/>
          </a:xfrm>
          <a:prstGeom prst="rect">
            <a:avLst/>
          </a:prstGeom>
          <a:noFill/>
        </p:spPr>
      </p:pic>
    </p:spTree>
    <p:extLst>
      <p:ext uri="{BB962C8B-B14F-4D97-AF65-F5344CB8AC3E}">
        <p14:creationId xmlns:p14="http://schemas.microsoft.com/office/powerpoint/2010/main" val="40294866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vi-VN" sz="2800" dirty="0">
                <a:solidFill>
                  <a:srgbClr val="FF0000"/>
                </a:solidFill>
              </a:rPr>
            </a:br>
            <a:r>
              <a:rPr lang="vi-VN" sz="2800" dirty="0">
                <a:solidFill>
                  <a:srgbClr val="FF0000"/>
                </a:solidFill>
              </a:rPr>
              <a:t>THAY ĐỔI VỀ TÂM SINH LÝ</a:t>
            </a:r>
          </a:p>
        </p:txBody>
      </p:sp>
      <p:sp>
        <p:nvSpPr>
          <p:cNvPr id="3" name="Table Placeholder 2"/>
          <p:cNvSpPr>
            <a:spLocks noGrp="1"/>
          </p:cNvSpPr>
          <p:nvPr>
            <p:ph type="tbl" idx="1"/>
          </p:nvPr>
        </p:nvSpPr>
        <p:spPr/>
        <p:txBody>
          <a:bodyPr/>
          <a:lstStyle/>
          <a:p>
            <a:endParaRPr lang="vi-VN"/>
          </a:p>
        </p:txBody>
      </p:sp>
      <p:sp>
        <p:nvSpPr>
          <p:cNvPr id="4" name="Rectangle 3"/>
          <p:cNvSpPr/>
          <p:nvPr/>
        </p:nvSpPr>
        <p:spPr>
          <a:xfrm>
            <a:off x="76200" y="1191489"/>
            <a:ext cx="8839200" cy="2215991"/>
          </a:xfrm>
          <a:prstGeom prst="rect">
            <a:avLst/>
          </a:prstGeom>
        </p:spPr>
        <p:txBody>
          <a:bodyPr wrap="square">
            <a:spAutoFit/>
          </a:bodyPr>
          <a:lstStyle/>
          <a:p>
            <a:pPr algn="l"/>
            <a:r>
              <a:rPr lang="vi-VN" dirty="0"/>
              <a:t>    </a:t>
            </a:r>
            <a:r>
              <a:rPr lang="vi-VN" sz="2800" b="1" dirty="0">
                <a:solidFill>
                  <a:srgbClr val="0000CC"/>
                </a:solidFill>
              </a:rPr>
              <a:t>1. Nhân cách:</a:t>
            </a:r>
            <a:br>
              <a:rPr lang="vi-VN" sz="2800" b="1" dirty="0">
                <a:solidFill>
                  <a:srgbClr val="0000CC"/>
                </a:solidFill>
              </a:rPr>
            </a:br>
            <a:r>
              <a:rPr lang="vi-VN" sz="2800" dirty="0"/>
              <a:t>   – Cố gắng làm được những điều mình mong muốn.</a:t>
            </a:r>
            <a:br>
              <a:rPr lang="vi-VN" sz="2800" dirty="0"/>
            </a:br>
            <a:r>
              <a:rPr lang="vi-VN" sz="2800" dirty="0"/>
              <a:t>   – </a:t>
            </a:r>
            <a:r>
              <a:rPr lang="en-US" sz="2800" dirty="0"/>
              <a:t>Đ</a:t>
            </a:r>
            <a:r>
              <a:rPr lang="vi-VN" sz="2800" dirty="0"/>
              <a:t>ặt ra câu hỏi: Tôi là ai? Tôi có thể làm gì?</a:t>
            </a:r>
            <a:br>
              <a:rPr lang="vi-VN" sz="2800" dirty="0"/>
            </a:br>
            <a:r>
              <a:rPr lang="vi-VN" sz="2800" dirty="0"/>
              <a:t>   </a:t>
            </a:r>
            <a:br>
              <a:rPr lang="vi-VN" sz="2800" dirty="0"/>
            </a:br>
            <a:r>
              <a:rPr lang="vi-VN" sz="2600" dirty="0"/>
              <a:t>  </a:t>
            </a:r>
            <a:r>
              <a:rPr lang="vi-VN" sz="2600" b="1" dirty="0">
                <a:solidFill>
                  <a:srgbClr val="0000CC"/>
                </a:solidFill>
              </a:rPr>
              <a:t> </a:t>
            </a:r>
            <a:endParaRPr lang="vi-VN" sz="2600" dirty="0"/>
          </a:p>
        </p:txBody>
      </p:sp>
      <p:sp>
        <p:nvSpPr>
          <p:cNvPr id="5" name="AutoShape 2" descr="Từ câu hỏi “Tôi Là Ai” đến loạt câu chuyện truyền cảm hứng của Hương Giang,  Đen Vâu, Hoàng Thù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Từ câu hỏi “Tôi Là Ai” đến loạt câu chuyện truyền cảm hứng của Hương Giang,  Đen Vâu, Hoàng Thù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124200"/>
            <a:ext cx="609600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3600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vi-VN" sz="2800" dirty="0">
                <a:solidFill>
                  <a:srgbClr val="FF0000"/>
                </a:solidFill>
              </a:rPr>
            </a:br>
            <a:r>
              <a:rPr lang="vi-VN" sz="2800" dirty="0">
                <a:solidFill>
                  <a:srgbClr val="FF0000"/>
                </a:solidFill>
              </a:rPr>
              <a:t>THAY ĐỔI VỀ TÂM SINH LÝ</a:t>
            </a:r>
          </a:p>
        </p:txBody>
      </p:sp>
      <p:sp>
        <p:nvSpPr>
          <p:cNvPr id="3" name="Table Placeholder 2"/>
          <p:cNvSpPr>
            <a:spLocks noGrp="1"/>
          </p:cNvSpPr>
          <p:nvPr>
            <p:ph type="tbl" idx="1"/>
          </p:nvPr>
        </p:nvSpPr>
        <p:spPr/>
        <p:txBody>
          <a:bodyPr/>
          <a:lstStyle/>
          <a:p>
            <a:endParaRPr lang="vi-VN"/>
          </a:p>
        </p:txBody>
      </p:sp>
      <p:sp>
        <p:nvSpPr>
          <p:cNvPr id="4" name="Rectangle 3"/>
          <p:cNvSpPr/>
          <p:nvPr/>
        </p:nvSpPr>
        <p:spPr>
          <a:xfrm>
            <a:off x="76200" y="1191489"/>
            <a:ext cx="8839200" cy="3693319"/>
          </a:xfrm>
          <a:prstGeom prst="rect">
            <a:avLst/>
          </a:prstGeom>
        </p:spPr>
        <p:txBody>
          <a:bodyPr wrap="square">
            <a:spAutoFit/>
          </a:bodyPr>
          <a:lstStyle/>
          <a:p>
            <a:pPr algn="l"/>
            <a:r>
              <a:rPr lang="vi-VN" sz="2600" dirty="0"/>
              <a:t>   </a:t>
            </a:r>
            <a:r>
              <a:rPr lang="vi-VN" sz="2600" b="1" dirty="0">
                <a:solidFill>
                  <a:srgbClr val="0000CC"/>
                </a:solidFill>
              </a:rPr>
              <a:t> 2. Tâm lý: </a:t>
            </a:r>
            <a:r>
              <a:rPr lang="vi-VN" sz="2600" b="1" dirty="0">
                <a:solidFill>
                  <a:srgbClr val="FF3399"/>
                </a:solidFill>
              </a:rPr>
              <a:t>Cảm thấy mình </a:t>
            </a:r>
          </a:p>
          <a:p>
            <a:pPr algn="l"/>
            <a:r>
              <a:rPr lang="vi-VN" sz="2600" b="1" dirty="0">
                <a:solidFill>
                  <a:srgbClr val="FF3399"/>
                </a:solidFill>
              </a:rPr>
              <a:t>không còn là trẻ con nữa.</a:t>
            </a:r>
            <a:br>
              <a:rPr lang="vi-VN" sz="2600" b="1" dirty="0">
                <a:solidFill>
                  <a:srgbClr val="FF3399"/>
                </a:solidFill>
              </a:rPr>
            </a:br>
            <a:r>
              <a:rPr lang="vi-VN" sz="2600" dirty="0"/>
              <a:t>   – Muốn được đối xử</a:t>
            </a:r>
          </a:p>
          <a:p>
            <a:pPr algn="l"/>
            <a:r>
              <a:rPr lang="vi-VN" sz="2600" dirty="0"/>
              <a:t>       như người lớn.</a:t>
            </a:r>
            <a:br>
              <a:rPr lang="vi-VN" sz="2600" dirty="0"/>
            </a:br>
            <a:r>
              <a:rPr lang="vi-VN" sz="2600" dirty="0"/>
              <a:t>   – Muốn thoát ra khỏi những</a:t>
            </a:r>
          </a:p>
          <a:p>
            <a:pPr algn="l"/>
            <a:r>
              <a:rPr lang="vi-VN" sz="2600" dirty="0"/>
              <a:t>     ràng buộc của gia đình</a:t>
            </a:r>
            <a:r>
              <a:rPr lang="en-US" sz="2600" dirty="0"/>
              <a:t>.</a:t>
            </a:r>
          </a:p>
          <a:p>
            <a:pPr marL="457200" indent="-457200" algn="l">
              <a:buFontTx/>
              <a:buChar char="-"/>
            </a:pPr>
            <a:r>
              <a:rPr lang="en-US" sz="2600" dirty="0"/>
              <a:t>X</a:t>
            </a:r>
            <a:r>
              <a:rPr lang="vi-VN" sz="2600" dirty="0"/>
              <a:t>ảy ra</a:t>
            </a:r>
            <a:r>
              <a:rPr lang="en-US" sz="2600" dirty="0"/>
              <a:t> </a:t>
            </a:r>
            <a:r>
              <a:rPr lang="vi-VN" sz="2600" dirty="0"/>
              <a:t>xung đột giữa VTN</a:t>
            </a:r>
            <a:endParaRPr lang="en-US" sz="2600" dirty="0"/>
          </a:p>
          <a:p>
            <a:pPr algn="l"/>
            <a:r>
              <a:rPr lang="vi-VN" sz="2600" dirty="0"/>
              <a:t> và cha mẹ.</a:t>
            </a:r>
            <a:br>
              <a:rPr lang="vi-VN" sz="2600" dirty="0"/>
            </a:br>
            <a:r>
              <a:rPr lang="vi-VN" sz="2600" dirty="0"/>
              <a:t>  </a:t>
            </a:r>
            <a:r>
              <a:rPr lang="vi-VN" sz="2600" b="1" dirty="0">
                <a:solidFill>
                  <a:srgbClr val="0000CC"/>
                </a:solidFill>
              </a:rPr>
              <a:t> </a:t>
            </a:r>
            <a:endParaRPr lang="vi-VN" sz="2600" dirty="0"/>
          </a:p>
        </p:txBody>
      </p:sp>
      <p:sp>
        <p:nvSpPr>
          <p:cNvPr id="5" name="AutoShape 2" descr="Từ câu hỏi “Tôi Là Ai” đến loạt câu chuyện truyền cảm hứng của Hương Giang,  Đen Vâu, Hoàng Thù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ÔNG BIẾT TÔI LÀ AI K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4343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3589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948613" cy="649287"/>
          </a:xfrm>
        </p:spPr>
        <p:txBody>
          <a:bodyPr>
            <a:normAutofit fontScale="90000"/>
          </a:bodyPr>
          <a:lstStyle/>
          <a:p>
            <a:pPr algn="l">
              <a:defRPr/>
            </a:pPr>
            <a:br>
              <a:rPr lang="en-US" sz="4000" dirty="0"/>
            </a:br>
            <a:br>
              <a:rPr lang="en-US" sz="4000" dirty="0"/>
            </a:br>
            <a:endParaRPr lang="en-US" dirty="0"/>
          </a:p>
        </p:txBody>
      </p:sp>
      <p:sp>
        <p:nvSpPr>
          <p:cNvPr id="10243" name="Table Placeholder 2"/>
          <p:cNvSpPr>
            <a:spLocks noGrp="1" noTextEdit="1"/>
          </p:cNvSpPr>
          <p:nvPr>
            <p:ph type="tbl" idx="1"/>
          </p:nvPr>
        </p:nvSpPr>
        <p:spPr>
          <a:xfrm>
            <a:off x="0" y="914400"/>
            <a:ext cx="4191000" cy="5105400"/>
          </a:xfrm>
        </p:spPr>
        <p:txBody>
          <a:bodyPr/>
          <a:lstStyle/>
          <a:p>
            <a:endParaRPr lang="vi-VN"/>
          </a:p>
        </p:txBody>
      </p:sp>
      <p:sp>
        <p:nvSpPr>
          <p:cNvPr id="3" name="Rectangle 2"/>
          <p:cNvSpPr/>
          <p:nvPr/>
        </p:nvSpPr>
        <p:spPr>
          <a:xfrm>
            <a:off x="304800" y="990600"/>
            <a:ext cx="3581400" cy="5293757"/>
          </a:xfrm>
          <a:prstGeom prst="rect">
            <a:avLst/>
          </a:prstGeom>
        </p:spPr>
        <p:txBody>
          <a:bodyPr wrap="square">
            <a:spAutoFit/>
          </a:bodyPr>
          <a:lstStyle/>
          <a:p>
            <a:pPr algn="l"/>
            <a:r>
              <a:rPr lang="vi-VN" b="1" dirty="0">
                <a:solidFill>
                  <a:srgbClr val="0000CC"/>
                </a:solidFill>
              </a:rPr>
              <a:t> </a:t>
            </a:r>
            <a:r>
              <a:rPr lang="vi-VN" sz="3400" b="1" dirty="0">
                <a:solidFill>
                  <a:srgbClr val="0000CC"/>
                </a:solidFill>
              </a:rPr>
              <a:t>3. Tình cảm:</a:t>
            </a:r>
            <a:br>
              <a:rPr lang="vi-VN" sz="3400" b="1" dirty="0">
                <a:solidFill>
                  <a:srgbClr val="0000CC"/>
                </a:solidFill>
              </a:rPr>
            </a:br>
            <a:r>
              <a:rPr lang="vi-VN" sz="3400" b="1" dirty="0">
                <a:solidFill>
                  <a:srgbClr val="C00000"/>
                </a:solidFill>
              </a:rPr>
              <a:t>   Quan tâm và có cảm giác lạ với người khác phái, yêu </a:t>
            </a:r>
            <a:r>
              <a:rPr lang="en-US" sz="3400" b="1" dirty="0">
                <a:solidFill>
                  <a:srgbClr val="C00000"/>
                </a:solidFill>
              </a:rPr>
              <a:t>đ</a:t>
            </a:r>
            <a:r>
              <a:rPr lang="vi-VN" sz="3400" b="1" dirty="0">
                <a:solidFill>
                  <a:srgbClr val="C00000"/>
                </a:solidFill>
              </a:rPr>
              <a:t>ương nông cạn, quan hệ tình dục không an toàn.</a:t>
            </a:r>
            <a:br>
              <a:rPr lang="vi-VN" sz="3200" b="1" dirty="0">
                <a:solidFill>
                  <a:srgbClr val="C00000"/>
                </a:solidFill>
              </a:rPr>
            </a:br>
            <a:endParaRPr lang="vi-VN" sz="3200" b="1" dirty="0">
              <a:solidFill>
                <a:srgbClr val="C00000"/>
              </a:solidFill>
            </a:endParaRPr>
          </a:p>
        </p:txBody>
      </p:sp>
      <p:pic>
        <p:nvPicPr>
          <p:cNvPr id="12290" name="Picture 2" descr="C:\Users\HUE\Desktop\bieu-hien-cua-yeu-som-2d15f.jpg"/>
          <p:cNvPicPr>
            <a:picLocks noChangeAspect="1" noChangeArrowheads="1"/>
          </p:cNvPicPr>
          <p:nvPr/>
        </p:nvPicPr>
        <p:blipFill>
          <a:blip r:embed="rId2" cstate="print"/>
          <a:srcRect/>
          <a:stretch>
            <a:fillRect/>
          </a:stretch>
        </p:blipFill>
        <p:spPr bwMode="auto">
          <a:xfrm>
            <a:off x="4191000" y="1295400"/>
            <a:ext cx="5750943" cy="3810000"/>
          </a:xfrm>
          <a:prstGeom prst="rect">
            <a:avLst/>
          </a:prstGeom>
          <a:noFill/>
        </p:spPr>
      </p:pic>
    </p:spTree>
    <p:extLst>
      <p:ext uri="{BB962C8B-B14F-4D97-AF65-F5344CB8AC3E}">
        <p14:creationId xmlns:p14="http://schemas.microsoft.com/office/powerpoint/2010/main" val="12495264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vi-VN"/>
          </a:p>
        </p:txBody>
      </p:sp>
      <p:sp>
        <p:nvSpPr>
          <p:cNvPr id="3" name="Table Placeholder 2"/>
          <p:cNvSpPr>
            <a:spLocks noGrp="1"/>
          </p:cNvSpPr>
          <p:nvPr>
            <p:ph type="tbl" idx="1"/>
          </p:nvPr>
        </p:nvSpPr>
        <p:spPr/>
        <p:txBody>
          <a:bodyPr/>
          <a:lstStyle/>
          <a:p>
            <a:endParaRPr lang="vi-VN"/>
          </a:p>
        </p:txBody>
      </p:sp>
      <p:sp>
        <p:nvSpPr>
          <p:cNvPr id="4" name="Rectangle 3"/>
          <p:cNvSpPr/>
          <p:nvPr/>
        </p:nvSpPr>
        <p:spPr>
          <a:xfrm>
            <a:off x="304800" y="1143000"/>
            <a:ext cx="8458200" cy="4955203"/>
          </a:xfrm>
          <a:prstGeom prst="rect">
            <a:avLst/>
          </a:prstGeom>
        </p:spPr>
        <p:txBody>
          <a:bodyPr wrap="square">
            <a:spAutoFit/>
          </a:bodyPr>
          <a:lstStyle/>
          <a:p>
            <a:pPr algn="ctr"/>
            <a:endParaRPr lang="vi-VN" sz="3200" b="1" dirty="0">
              <a:solidFill>
                <a:srgbClr val="690950"/>
              </a:solidFill>
              <a:effectLst>
                <a:outerShdw blurRad="38100" dist="38100" dir="2700000" algn="tl">
                  <a:srgbClr val="000000">
                    <a:alpha val="43137"/>
                  </a:srgbClr>
                </a:outerShdw>
              </a:effectLst>
            </a:endParaRPr>
          </a:p>
          <a:p>
            <a:pPr algn="ctr"/>
            <a:r>
              <a:rPr lang="vi-VN" sz="3200" b="1" dirty="0">
                <a:solidFill>
                  <a:srgbClr val="FF0000"/>
                </a:solidFill>
                <a:effectLst>
                  <a:outerShdw blurRad="38100" dist="38100" dir="2700000" algn="tl">
                    <a:srgbClr val="000000">
                      <a:alpha val="43137"/>
                    </a:srgbClr>
                  </a:outerShdw>
                </a:effectLst>
              </a:rPr>
              <a:t>CÁC NGUY CƠ HAY GẶP Ở TUỔI VTN:</a:t>
            </a:r>
          </a:p>
          <a:p>
            <a:pPr algn="ctr"/>
            <a:r>
              <a:rPr lang="vi-VN" sz="2800" b="1" dirty="0">
                <a:solidFill>
                  <a:srgbClr val="002060"/>
                </a:solidFill>
              </a:rPr>
              <a:t>Do những thay đổi trên mà VTN dễ bị: </a:t>
            </a:r>
          </a:p>
          <a:p>
            <a:pPr algn="l"/>
            <a:r>
              <a:rPr lang="vi-VN" sz="3200" b="1" dirty="0">
                <a:solidFill>
                  <a:srgbClr val="002060"/>
                </a:solidFill>
              </a:rPr>
              <a:t>                                                    </a:t>
            </a:r>
            <a:r>
              <a:rPr lang="vi-VN" sz="3200" b="1" dirty="0">
                <a:solidFill>
                  <a:srgbClr val="FF3399"/>
                </a:solidFill>
              </a:rPr>
              <a:t>dụ dỗ </a:t>
            </a:r>
          </a:p>
          <a:p>
            <a:pPr algn="l"/>
            <a:r>
              <a:rPr lang="en-US" sz="3200" b="1" dirty="0">
                <a:solidFill>
                  <a:srgbClr val="00B050"/>
                </a:solidFill>
              </a:rPr>
              <a:t>U</a:t>
            </a:r>
            <a:r>
              <a:rPr lang="vi-VN" sz="3200" b="1" dirty="0">
                <a:solidFill>
                  <a:srgbClr val="00B050"/>
                </a:solidFill>
              </a:rPr>
              <a:t>chuộc</a:t>
            </a:r>
          </a:p>
          <a:p>
            <a:pPr algn="l"/>
            <a:r>
              <a:rPr lang="vi-VN" sz="3200" b="1" dirty="0">
                <a:solidFill>
                  <a:srgbClr val="002060"/>
                </a:solidFill>
              </a:rPr>
              <a:t>                                                    </a:t>
            </a:r>
            <a:r>
              <a:rPr lang="vi-VN" sz="3200" b="1" dirty="0">
                <a:solidFill>
                  <a:srgbClr val="7030A0"/>
                </a:solidFill>
              </a:rPr>
              <a:t>lường gạt</a:t>
            </a:r>
          </a:p>
          <a:p>
            <a:pPr algn="l"/>
            <a:r>
              <a:rPr lang="vi-VN" sz="3200" b="1" dirty="0">
                <a:solidFill>
                  <a:srgbClr val="002060"/>
                </a:solidFill>
              </a:rPr>
              <a:t>                                                    </a:t>
            </a:r>
            <a:r>
              <a:rPr lang="vi-VN" sz="3200" b="1" dirty="0">
                <a:solidFill>
                  <a:srgbClr val="0000CC"/>
                </a:solidFill>
              </a:rPr>
              <a:t>xâm hại </a:t>
            </a:r>
          </a:p>
          <a:p>
            <a:pPr algn="l"/>
            <a:r>
              <a:rPr lang="vi-VN" sz="3200" b="1" dirty="0">
                <a:solidFill>
                  <a:srgbClr val="002060"/>
                </a:solidFill>
              </a:rPr>
              <a:t>                                                    </a:t>
            </a:r>
            <a:r>
              <a:rPr lang="vi-VN" sz="3200" b="1" dirty="0">
                <a:solidFill>
                  <a:srgbClr val="FF0000"/>
                </a:solidFill>
              </a:rPr>
              <a:t>dễ bắt chước</a:t>
            </a:r>
            <a:r>
              <a:rPr lang="vi-VN" sz="3200" b="1" dirty="0">
                <a:solidFill>
                  <a:srgbClr val="002060"/>
                </a:solidFill>
              </a:rPr>
              <a:t> </a:t>
            </a:r>
            <a:br>
              <a:rPr lang="vi-VN" sz="3200" b="1" dirty="0">
                <a:solidFill>
                  <a:srgbClr val="002060"/>
                </a:solidFill>
              </a:rPr>
            </a:br>
            <a:endParaRPr lang="vi-VN" sz="3200" b="1" dirty="0">
              <a:solidFill>
                <a:srgbClr val="002060"/>
              </a:solidFill>
            </a:endParaRPr>
          </a:p>
        </p:txBody>
      </p:sp>
      <p:pic>
        <p:nvPicPr>
          <p:cNvPr id="5122" name="Picture 2" descr="C:\Users\Administrator\Desktop\hinh-anh-cute1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971800"/>
            <a:ext cx="3429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istrator\Desktop\images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978508"/>
            <a:ext cx="2095500" cy="356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1206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vi-VN"/>
          </a:p>
        </p:txBody>
      </p:sp>
      <p:sp>
        <p:nvSpPr>
          <p:cNvPr id="3" name="Table Placeholder 2"/>
          <p:cNvSpPr>
            <a:spLocks noGrp="1"/>
          </p:cNvSpPr>
          <p:nvPr>
            <p:ph type="tbl" idx="1"/>
          </p:nvPr>
        </p:nvSpPr>
        <p:spPr>
          <a:xfrm>
            <a:off x="304800" y="1101436"/>
            <a:ext cx="8382000" cy="5105400"/>
          </a:xfrm>
        </p:spPr>
        <p:txBody>
          <a:bodyPr/>
          <a:lstStyle/>
          <a:p>
            <a:endParaRPr lang="vi-VN"/>
          </a:p>
        </p:txBody>
      </p:sp>
      <p:sp>
        <p:nvSpPr>
          <p:cNvPr id="4" name="Rectangle 3"/>
          <p:cNvSpPr/>
          <p:nvPr/>
        </p:nvSpPr>
        <p:spPr>
          <a:xfrm>
            <a:off x="457200" y="1066800"/>
            <a:ext cx="8229600" cy="5078313"/>
          </a:xfrm>
          <a:prstGeom prst="rect">
            <a:avLst/>
          </a:prstGeom>
        </p:spPr>
        <p:txBody>
          <a:bodyPr wrap="square">
            <a:spAutoFit/>
          </a:bodyPr>
          <a:lstStyle/>
          <a:p>
            <a:pPr algn="ctr"/>
            <a:endParaRPr lang="vi-VN" sz="4400" b="1" i="1" u="sng" dirty="0">
              <a:solidFill>
                <a:srgbClr val="000000"/>
              </a:solidFill>
              <a:effectLst>
                <a:outerShdw blurRad="38100" dist="38100" dir="2700000" algn="tl">
                  <a:srgbClr val="000000">
                    <a:alpha val="43137"/>
                  </a:srgbClr>
                </a:outerShdw>
              </a:effectLst>
            </a:endParaRPr>
          </a:p>
          <a:p>
            <a:pPr algn="ctr"/>
            <a:r>
              <a:rPr lang="vi-VN" sz="4400" b="1" i="1" u="sng" dirty="0">
                <a:solidFill>
                  <a:srgbClr val="000000"/>
                </a:solidFill>
                <a:effectLst>
                  <a:outerShdw blurRad="38100" dist="38100" dir="2700000" algn="tl">
                    <a:srgbClr val="000000">
                      <a:alpha val="43137"/>
                    </a:srgbClr>
                  </a:outerShdw>
                </a:effectLst>
              </a:rPr>
              <a:t>Hậu quả của Quan hệ tình dục bừa bãi, không an toàn </a:t>
            </a:r>
          </a:p>
          <a:p>
            <a:pPr algn="ctr"/>
            <a:r>
              <a:rPr lang="vi-VN" sz="9600" b="1" i="1" dirty="0">
                <a:solidFill>
                  <a:srgbClr val="800000"/>
                </a:solidFill>
                <a:effectLst>
                  <a:outerShdw blurRad="38100" dist="38100" dir="2700000" algn="tl">
                    <a:srgbClr val="000000">
                      <a:alpha val="43137"/>
                    </a:srgbClr>
                  </a:outerShdw>
                </a:effectLst>
              </a:rPr>
              <a:t>???</a:t>
            </a:r>
            <a:br>
              <a:rPr lang="vi-VN" sz="9600" i="1" dirty="0">
                <a:solidFill>
                  <a:srgbClr val="800000"/>
                </a:solidFill>
                <a:effectLst>
                  <a:outerShdw blurRad="38100" dist="38100" dir="2700000" algn="tl">
                    <a:srgbClr val="000000">
                      <a:alpha val="43137"/>
                    </a:srgbClr>
                  </a:outerShdw>
                </a:effectLst>
              </a:rPr>
            </a:br>
            <a:r>
              <a:rPr lang="vi-VN" sz="9600" i="1" dirty="0">
                <a:solidFill>
                  <a:srgbClr val="800000"/>
                </a:solidFill>
                <a:effectLst>
                  <a:outerShdw blurRad="38100" dist="38100" dir="2700000" algn="tl">
                    <a:srgbClr val="000000">
                      <a:alpha val="43137"/>
                    </a:srgbClr>
                  </a:outerShdw>
                </a:effectLst>
              </a:rPr>
              <a:t>        </a:t>
            </a:r>
            <a:r>
              <a:rPr lang="vi-VN" sz="4400"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84698665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6387" name="Content Placeholder 2"/>
          <p:cNvSpPr>
            <a:spLocks noGrp="1"/>
          </p:cNvSpPr>
          <p:nvPr>
            <p:ph idx="1"/>
          </p:nvPr>
        </p:nvSpPr>
        <p:spPr>
          <a:xfrm>
            <a:off x="755576" y="1556792"/>
            <a:ext cx="8159824" cy="4539208"/>
          </a:xfrm>
        </p:spPr>
        <p:txBody>
          <a:bodyPr/>
          <a:lstStyle/>
          <a:p>
            <a:r>
              <a:rPr lang="vi-VN" dirty="0"/>
              <a:t>1. Mang thai sớm ngoài ý muốn </a:t>
            </a:r>
          </a:p>
          <a:p>
            <a:pPr marL="0" indent="0">
              <a:buNone/>
            </a:pPr>
            <a:r>
              <a:rPr lang="vi-VN" dirty="0"/>
              <a:t> </a:t>
            </a:r>
            <a:r>
              <a:rPr lang="vi-VN" sz="2400" b="0" dirty="0"/>
              <a:t>– Dễ bị sẩy thai, đẻ non, nhiễm độc thai, làm tăng nguy cơ tử vong mẹ.</a:t>
            </a:r>
            <a:br>
              <a:rPr lang="vi-VN" sz="2400" b="0" dirty="0"/>
            </a:br>
            <a:r>
              <a:rPr lang="vi-VN" sz="2400" b="0" dirty="0"/>
              <a:t>    – </a:t>
            </a:r>
            <a:r>
              <a:rPr lang="en-US" sz="2400" b="0" dirty="0"/>
              <a:t>C</a:t>
            </a:r>
            <a:r>
              <a:rPr lang="vi-VN" sz="2400" b="0" dirty="0"/>
              <a:t>ơ thể phát triển chưa đầy đủ dễ dẫn đến thiếu máu, thai kém phát triển, dễ bị chết lưu.</a:t>
            </a:r>
            <a:br>
              <a:rPr lang="vi-VN" sz="2400" b="0" dirty="0"/>
            </a:br>
            <a:endParaRPr lang="en-US" sz="2400" b="0" dirty="0"/>
          </a:p>
        </p:txBody>
      </p:sp>
      <p:sp>
        <p:nvSpPr>
          <p:cNvPr id="16388" name="AutoShape 5" descr="data:image/jpeg;base64,/9j/4AAQSkZJRgABAQAAAQABAAD/2wCEAAkGBhISEBUUEhQVFRUUFxcVFRUUFRQXFxgXFRQXFBYVGBUXHCYeGBojHBUWHy8gIycpLSwsFR4xNTAqNSYrLCkBCQoKDgwOGg8PGiwkHyQqLCwsLCkpKSwsLCwtLC0sKSksKSwpLCwpLCksLCwsLCwpLCwsLCksLCwsLCwsKSksLP/AABEIAMcA/gMBIgACEQEDEQH/xAAcAAABBQEBAQAAAAAAAAAAAAAAAQMEBQYCBwj/xABGEAABAwICBgcEBggFBAMAAAABAAIRAyEEMQUSQVFhcQYTIoGRobEywdHwByNCUnLhFDNDYoKSwvEkk6Ky0hVTg9MXNKP/xAAaAQACAwEBAAAAAAAAAAAAAAAABAECAwUG/8QALREAAgIBAwMCBAcBAQAAAAAAAAECAxEEEiExQVETIgVxkbEUFSMyYYHh8aH/2gAMAwEAAhEDEQA/APFdY7z4lAckQtjIJQhIgkUFEpEIAWefiUklCFBIISwkQAIStYTlfldPs0dVOVOoeTH/AAUZRO1kdIQpTtG1hnSqD+B/wTD6RGYI5iPVGUTtfg5QiEKclRJRKCiEAJCAlKEACAEIQAQkhKlQByiEsIQAkIhKhACISwiEEiQiEqVAYFQhCCgiEJUEiJYQtN0e6MNc1tbE6wY69Om2z6kWmfssm2tt2b1Sc1BZZtTTO6W2CKLA6Nq1natJjnu3NBMcTuHEq2p9FQ39fXpsP3Kf11Tv1SGN73rQ6SrP1OraBSpbKVLst/ii7zxcVpei2FY1lN3Vl7AIcwTGsZ7Rv2byVhG52cLgfs0kdOszzL5GGo6MwzPZoPqnfXqFo/y6UHxcVLpvqN9ilh6e7VoUyf5qgcfNajSrKFFznuhocSWtaAXOnPVbkGzNzA5rMY/pTqz1YbS42dU/mNh/CBzS2bJs6vpaemKbRMpjHkS2rWa3e2WN8WwE3UOJntYx454to9aqy2K01rul7nvO9xLj/qKjnSTfuu8QPctI0y7sUnral0Rrg+tsxj+7Gs/9isNECq9wFXFYmC6OxXp1oEZ6oeSe7wWA/T27Q7ucPgg4imfvjjDT71rGmSFZ6yuSxjHyNXpjr6dR3WUmVGT2TXw1MEtNxNRrGuneQ5VT2YN/6yhUon72Hqazf8qtPk8KHg9MVKX6nEPZwl7R3j2VZN6RvI+uoUa42uDdR/PXox5hVcLIvgsrdPNckN3RZr//AK+JpVD9ypNCpyip2SeTiqzH6Hr0DFak+nuLmkA8jke5aFr8BVtrVcO7dUAq0/52AOHe0qxoaNx1KnrYaqatLb1L+tZ30zMd7UetKPUl6OufMH9DAwiFrzjWOP1+EovO0tZ1TuP6stEqXhWaKJGvh6jf/K8jzIPmrfiEZ/l088NGFhPUME95hjHOO5rS70XrWjqWih7DKLd3WUyT/M/WHer+jjKMQyrT4Br2AeFlV6nwbQ+FS6yf0PHMP0Hxz7jD1B+IBn+8hTqf0Z485spt/FVp+4leshwOQHiPcV1DhkSeRBVPxEhhfDKl1bPLmfRRjNrqA51D7mpwfRJi/wDuYf8Anqf8F6d2/wB7zjybdcvL4y55hH4iRf8ALqjzT/4hxmyphz/5Hf8ABNVPokx4y6k8qo/qAXp3XvG3xc7+qEDEHeQdxgHyv4Sj15B+W1nktf6NdIt/Ya34H03ejlVYvo1iqX6zD1m8TTfHjEL3P/qDhmSO+fzTzdKHgeRPwUrUsyl8LXZnzoWo1V9DYxmHrfrqFJ/42NJ/mklUeK+jbRtW7W1KR2ilUt4PBjyWqvXcVn8Nsj0PFkiEJk5AIShdMpFxAAJJMAC5JOwDaUEos+jGihiMQ1rv1bQalT8DLkd5hv8AEvRNH4Y1nl5EZW2ACzWjgBCp9EaK/RKJpuj9IxEdY3M0qYuGk7HEwY5LbYTDdVSvmR6rl6me6WEes+GUelXlrlme01hQTqjYuGVBh8MXTtcYnMhoDRxuVM0gLErPaRxGuC07LhYRY3cl1OdM6aweJOu/9JpvLQ1wY2k5vZEQ0uNgs5iP0QexTrOP3qtVo/0sZ/Uuq9OMxIUR9GbNBJ3C58E5BtdDiXrdy0Q3NbuJ7/gEyrdmhMS/JlTkWvHlC5PRXF/9h55AH0Kdjk4supVIU6toLEM9qhVHOm/1hQ3MIzEc1cqcpWPIMgkHhb0RCIUASW48n2gHcxB/mbB9Vf8ARjRGIrVf8K40ntGsSX6sCYzFzygqpw+C1BLva/2/n6K26F4P9IxrGgkNZNRxBgwzYDsk6o5Sq2JKPI1p870vJ6wzQTK1BoxYZUrBsPqMbqEmTcGAfEdyz2l/o7IBdQdrDPUdAd3Oyd3wta2oZn5uAfeU9Srx89xXLZ6fa0sHjWIwRpkhzXNLcwJa4cx+SstFdH6tdoNOsyXBztWpqghrbkkk3tuvwXo+m9A0sUztDVeLNePabuB3t4fI83qGpRe+k4S5pIAJsDlPEEbLZqYOKfv6GF0LJLNPD8FPV0hUY4tIbLSWmAdhhA02/d5lc16ZLiTmTJUd1FVxFlt1q7k0dIHjeP4inafSd4yLx+F5CqjRSdUjbEj1rV3NBS6ZVR+1qjmZ96m0entUftAfx0x7gsh1aQsRtQfiLF2RvqPTonNtI/hJYfVWFLpnSd7bHt4iHj3Ly/UXbHuGRI5I2/yWWp8xPXaOmaFSzaje8lrpPAxPmpTmkjhzI9YXkDdIPGcO5hTsL0lqUx2XVGcGPIHgjDNFfAyhCewmFNR4aC1pO17g1oi9yU0Ui6545F4zQmHZ+trl37tCm4//AKVdUDmAVaYHSjKNsNSbSOXWuPWVo4OIDWdzVlsNWid5gBWDcQGgEzcwOeaUtU28HU006kt2MGt0XiGMOsZc4mSXGSTvJOas62npETKxbMYV2cYYSLhlnbhqEkaXEaR1mFUjhrG5i8WifDcow0lqhO0a0Dibnv8Ah7yt6Kk5ZYrqtTmGF1LRlCgGAOYS6ZLiYBtkWjZ88FJo4hoENAaNzQB6KmbXT1LEwV1IVpvJw53tcGhw1QG6saFUE2WapY7ipNDH3zTG0RlNvk2uEdkrM9HqFcRUY13MA+qyWj8fG1a7Q+PsFVprkxc2YjpJ9H2AYTINI/u2Hhl5LJ4nRWGw92HWOwmZjfJyXof0g4hhYb3DSeViV4jidIPfmYG4e87VDkkhuDzHLHdI4/XMDL1/Ja36JSP0mtOfVCP8xsrCBbP6K6kY13Gi/wAnMPuSd3MWOaN/rR+Z6qDPgfIn3QuxbPj5H800bTGUEeZK7Lt/zJlc49UScPV3/Of5Lz7p5T1cWCM3MY7vEt/pC3lH4+QWE6cu1sYBuZTb3mXe8Kk+hEf3FdpHAg3Cp6lEjNaiqyyrq1KVkmNWU5KR1NclqsH4dNOwyvuFJVYIRYuS1STSXDmFWTMpQI/Vo1U8KJJsE/TwYHtG+4fFTnBRVt9CEKadbgHH7J77eq1eieh2JqiW0xSYft1OzbgPaPgtTgPo9wzR9bUfVdGw6gz2Bt/EoW4u4Qj1Z4YUiVIV2Dxx1Sqapm1t6V1UujWJPMk84TaEFkyfiKsNAFtb/bl5wfBOVKsCCYOrrAb9gHfmq5zyc7rklZ+nE3d8+SXh6xdDbkk2+Cs8PjOsAI9oCHDlYOHAqhC6Y8gyDBG0K8EovJnKyTWMmgFRONfxVI3Sb9sHmL+ITzNKja3wKZU4oxaz1L6m4p2nUhUH/Vm7neST/q42A95Vt8Su1mww2kQ3NwU49NxTaQ3dmdi86q6VccoHn6qJUql2ZJVXauxCr8l/0h6UurgtBMH2jv4BZ1CFg3l5ZsuBQth9Fo/xx4Uanq0LHrc/RRQ/xFZ/3aUd73iP9hWNvEWN6NZvj8z0xwzHD3Art8X/AIvimSZNt8eJTpAvHHwJEehXOPWMkUmbd/vK87xNYV8e9+wOJHJg1W+gPevQmklp5Hx1be9ebaBHaedsAeJ/JZ2F6VmRZYkWVXWcp+NqwFU1aiyQ3OWBHJtxXL6iac4lSLSZy8pAyc8lKwWAfVeGU2l7twyHEnYOJW20L0Op0ofXio/7v7Mf8z5cFZJsyeO5nNCdFa2Ih36ul98jP8I+1zyW80VoLDYYdhgL4/WP7T+Y3DlCedir2GXgPncE11x475v67VrFJFHmXUsH4yOfznsCYdjdpIHE+lgoj6uwc8p/vzSBx4zym3cpBQSPn5IUqF1jxJyhKEhQSCEIQAJEqRBIIQhACyhIhAAhCEACEJYQABerfRlo008I+qRBrPt+FktH+pzvBYnoj0TfjKu1tJpHWP8A6W73HyzML2FlNrGNYwarGgNa0ZBrRb0SmomsbUdn4bp3u9R/0K0Rbh+QCeGXf4ao80yxnpn6lOBs55ZecnJJo7zHaVSDumD59nyCw+kMKKOPqMFmvGs3+Iaw85C2GIxdOk3XqODWxtzkjIDab7FiMXpA4nFGsRqsYIHJswOckk7pVJlq87soi46tcqv1iSpeGwz8RVDGCXONpsANrjwW20f0Lw9IA1vrXDPWtTHAMBv3kqqjkmyzkweE0fUquimxzzuYCfE5DvWo0b0AdAdiX6gz6tl3Hm7Id081rBiQBqsgN2BoDW90Z9ybqVP73PrmtFFLqZZkxuhhqdFupSaGNOxoz2SXnPmV1r93fJXDgJ/vJ5j3Suhla3L5spJSwIZ9+zznaude9+VyDHoExjMfTojtv1f3RJc7u+eazekOlr3WpDUH3jBd8G+alJsrKaiaXG46nSbNRwbO+7jybmTxus7jum14pMkbXVJk/wALTbvKzlaqXElxJJzJMnxKiuctVAWlc30MqhKkXRPJAVyukhQSIgpQEiABCEIAEiVCCREJYQgAQAlAWp0D9H9fEAPqfU0vvOB1nD91lieZgKspKPU0rqnY8RWTL06RcQACSbAC5J3ADMradHvo1q1CHYn6pmZZ+0I3Rkzmbjctzofo9hsGyWNggXqO7VRxkgNG6Y9lse9cs01rYhjHANY4xqg3uCG6zhncjsi28lLuyU+InTjo4Urda8vwixwuDZSpinTaGtbYNGyTtOZJuScyu6h+PhaPneu304ju+I8k04X8s4tzST6nfilhYFAOy+fx9y7fimtaXOMNaCXHYNWDPmUzF9x+HzmoGnmF1DUmz3sDvwA6xk8mqH0L4yUGLqHEP62rIZ+zp7m7J55lVek8bbUbYG0BWGksVr1NVgJJs1rQSfAKXovoeS7XxFh9wXceBI9kcBdZRWeTSckltiWPQbA9XSdWcL1Oyz8DT/UZ7grqpUvc8c5jkMrBI21hYAQOAAiABlkuajieM9/rZbLgxS7jhceJ23PwCRrp4dw8t/MwkB/OT8kpwM8/E8+Cgk4aNuz5zO5Uuk9NXIpGNhft5N3DinNN6RzptP4zx+78VnK9ZXismNkxrEukkkyTmSbnmdqhvK6r1VEdVW6E5M7eVGc5cvrKNUxbRm4KyTZjKxLqUqRKkTh50EIQgBCEQgpSgk5QhCABCVd0qJc4NAJJMAASSTkANpQC5OAFcaB6LYjFu+rb2Zg1HWYO/aeAkrXdGPo1FqmLucxQB5ntuHL2R3nYt27Vps1QAxrbACIA/daNlvNLTu7ROrp/h7a3W8IoejvQnDYaHH62rn1jgIb+BmQ5mSripjgSNW5OcCYnMR9o7N23gg1nGddzabTJDRBqOkWAaLyRe8CPFJTqsDSGnUaJLzrDrXHYOz7IOQA78kvnPMjo7lFbKlgg497zd0ggWBuR7h3QsrpSoWvGwi88RtWvZjB2Q7WILg09ous6wmc4lZ3TuhqrnGBecvyWsZ55RhKGHiROwfSpzY1u208YPGDzV5htJU6gtrjmAfNqw+C6OYpwLeredrYa4jiMlMwLqtIw9jhzBHqicYvlovTdNe1M27WtIufH+yQU6Nas2g8SHzdpIixMjebKow2kZEFQq2KfTqtqMPaaZCz9i6I3bslnn6Fzo7RNOg2Ge0673n2jPHcJiE7r32gi1r+I/suaGmqVUXEHcQI7k84sMdoW+czfzWLixqFixyMaxOU+AHqnA0z7hfblJXeuz+0+pKi19IhtgdXgy7nG0CcmzvglWUGyLNRGK8kqI2ZbB6m+VkmPxfV05HtOs3h/b4J+oO04SSA57ATeQ15aNY77Kn0pVl/AWHv81G3nBZT3RUvJSYiyqK9RW2kKgAKxOmNNXLWZ7Tu/Nawi28Cd9sa1mRJxukGtzKqK+lifZHefgq9zyTJukTarSOJZq5y6cDtXEuOZ7hZMyhELTAq5N9R1CEKTMRCVIgASJUIJEKAEqtej3R2ri6upSFhdzzOq0HaT6DM+YhtLlloxcniPUj6K0RVxFQU6TS5x8ANridgG8r1jo10QpYNutZ9b7VQjKx7LAchsnMqdoHQNLCsFOkDJgueQNZ7htPCMm5eqNJaUFMRTMvMDYQzffa7hsukLr8notJoVV7pcy+xKqY1rKjaZIa5wJGudRoANiTnnsHFQMTjmNJI1XxHbqaxGsNoAsGjZyVU3C9YJf2jMybm/FWWCoRsttSvq4HZU7nlvgfxFQmqagM9oxORBAaZ5jWuuq+Gax52NcIbJntE5Ty9FGxeN6twaLg71L0hhA40JlwDjDdbVkkAgzByg7PtK1Ed9i3PCZhqZenW3BZaGn4ODCjaXbiDTFWi9wa6S5rTdrsnDf3K7fSLackyQ3aBBvMb94TI0lT6ioymZe69IRMl28cJz2QFtXiUsQ8i1knGKlI840tpPENdBq1Sd/WVIPKHKK3S9c313kjYXOd5ErUaVwhY3UqMk2d1jgAQY9kBpIibzN1m8bR1Yho5g8U1NKLxuTMIe73bcfM1uj8HXqU21G0yWuFnNEiYuDuPxS4rDuFnAg7isjh600jLnB7TBAJFt8ZFN4fFuD2mZA2TErNxRvG1rqaVrBvITzXuGRMKJV6YViz6ttFmwltNuvlt1p8Qqc9JsRrSHyZ+01p8oVdqXklWNrsaijXLjBdA2uJgD8+Cd0TSFV5dT1vq29YOsIu6Q2mCG2EuItJPZKx2K0tWxFQOe4mCLNAAaNpDWwAV6JoTR/UUmtIAcbvnMuOUO3NadXnrK+Uk2ymJWSUYkpwFOntOqCJO07+ZN+9U9U2k96naWrwNXac+Q/P0Wf0pjg1pusIrudGTUePBmOlmmY7LTc+Q3rHypGkMUalRzt+XIZKOnoRwjzOpu9WeewIQhaCwiVCEEjiEQhBmCChCCREQuoWi6KdD6mLdrGWUQQHVIzP3Wb3eQ8lEpKKyy9dcrJbYojdGOi1XGPhvZpt/WVCLNG4D7TjsHuXr2itF0sPTbSpCGiDvc4ke2TtdlfgncFgWUaYp0m6jW5NG0ztnMmM9sqNpPHarXMafrCIMfYbOVraxy4LnW3bj02l0kaFnrLyM6X0oD9XTdJyc5uwXlrTtzudwVbg6I1SO8Ls4bVcLWOScpMMyMklJtj/Tkfw1MAqfhQL8FEbTOqQbHYU9hcOXD2iNh296Nse5lKcuqGKmHD6o7JIFzqwb98K4w+GOvr1Ng1WN2NG0ztcUmFwnVgzqmc4BAttuSSuMTjBqkA32SCJHCRdaSkufTX9iyTePUYmMq9ZLQYY32jyzVfgsO2l2zYONxHstN233g58yn68CmWjMA9+1cVak5WKITcYPHd4NHTumlLssjWlsbTc7UcA5uwsMmOIt5Khbgg41Q2S1rbEgzrHIcrxkkqA9cXbroxdQS7cSO/V1hPmn9PLbmUllY/wCCmphu2wi8Nv8A87lNicIGGXC/A+RUangWveO1AJjtGOO3YpOkn6wuT6+qa64uLAABkCQT3ngiua3LIXVNRfy6kbSmDaKzgwggEQRJBsJA2m/9yoj6ZaTI1eceqcxdQucYyJMRO+yf0ZoSrXeGNEmJMmzR94nYLonNNtopXW1FLqX/AEA0cHVHVCZDC2xEhxgkX3ix7lt6tQMaSTAaJO4AcVG0Ro5uHotpsuG3LstZ5zdl3DgBvVN0l0rJ6puQvUI2u2N7vVYZc3gfrgq1u7jWJ0hrFzzachuGwLIdJ9IHVI2usPf88VaVsTAWM0zjNepbJtvimYR5EdXdth/LIKEITJwQQhCkgEISIAeKRKSkhBQUBKAhrV6H0S+jyAK2LbxZRPkan/Hx3Kk5qK5N6KJ3S2xKvof0FdiIq15ZQm2YdU5bm/veC9PoUWta1tNoawANa0WaM4AHcbp1+WYFpygNAsZOQEKmx2nRdlG5Ni+9hezPHMrn22uXU9PptNCiOI9fIultJkSykYiznbjta0+pUPR+HEA75C46m5CmYSlHL0SUnkcSHG0Sbbsk7RoQjFVdRut4KmdpCrVMNMZDhf1MbFauqVjwuhjbcq45LpuMYajWN7ZcQLZXO/b3SrCoBTHZAuY4KswOjXtjVaylDrua4uJbcARADTfNWOJqS3V+QN6Y1UaIbY1PL7iWmnqLG5WrC7Ibr1nBpDjIjPdF/BQ9I40PbAPatHOVJxAy2x5woOPrNY3XgJVSwljqOqHLb6Dj5e2CdkG1+N584UTF1tZj9UzqiSdmYETtN1VnSL6joGRztaJvbiJC4xGKcRqw2m0C7WEkOM2cdYmO7en66oOtytfyS7vyJTtmrFCmPzb7LwcD2ZJu4kSTYWET457FCxtcSbg8RtMX7pRXrw2ONvOVXF8neqt5W1LwapYe5vyOvqCJMkEkBrYExmSTkPmyYqVgbNaBNsyTyk5DkujVbYEEgTcG984GS4w2Gc9wa0ElxgCJJnIDitP242/6Zfubcv8ADrD4BznQBLidUAbScgN5XoPRvQf6NSIcPrHmakXiJ1WWzAubbSdyZ6PdGRh5qVI6w2aLnUH2jMe0cssuatqlRrQSS0ACTYZDbO1ZzfYYpjn3Mh6a0oKNOR7brMHdBdG4fBYao/MlTdKY81qhecsmjc3Z8VU4qqtYR2orZPJB0pj9Vp8AsypmksTrPjYPVQ01COEef1NvqT+QQhCFoKghCRACoQhADsKRgcBUrVBTpNL3uyAHnwA3lWfRzorWxbuwNWm09uq4HVG0gD7To+yPJeq6D0BRwjCyk0yQNZ5jrHkTnuyyFvfhZco8dxzS6KV3ufESq6LdCKeEAqVIqV4kHNtO32ZzP73hC1D6d/OdkWmTsjNMYnGMpguqEtnIZl3ITzvldZ7SWnX1RqjsU9wNz+J23lkufOxt5Z6OuqFUdsESNLY7rZbTP1bT/Od54blTnFMa7VJvuCiUce+dVu2wAFz3K10LToB/1zHPeRfULS2dxJtPKU1pdKrPda8IR1utlUttSy/sWWDGu0v1SA2AS6BMmLBS2W4BN0g5ziNUsptI6tpM75PzkjGtsG/eP90vq66oWKNX99zXRW3Trc7v67Dbg6q0lw7LbNb94khrZO6SFN0doptNt4LryRYdwvG9cVnAalJvtFwJA2NbeTuvCm16kDgsZNwq2+fsaRSstz4+7F1lCr1ovcxuBM8ICrNLaVLTqtN9+5UwcahmprFrO0QNpJDQIm8z4q2l0/q2KLeETqr/AEa3JLLNTgq5e1zj2dW+qc4sNu26qcTV6wkZsG7adw7/AFXeMqMa1opgt1xquaZsJBb32zjgmA/UED7Pa7xYH+ZzU3fVV6qjX0xyJ6Wy70ZTt6t8ZGC3q9YQM7x893iq+vW2pyvVmwvuVdiHEGDIO4rCTc3uwPQUa1sz/o3ia8n5y3KK8oqVxMK96PaHD3hxGuBdwNNxEC52ye4SmKNPO18CWp1ddK9xQFbjoXoQMBrvzAIbwJYCfAOHjwKy9XC9diizDtEVHnUaD2QDfP7oF53L0LR2EFGi2nra8QXOLSASAAABtAA4lZy/TbXc2gvWUWunUk8c+XkAWmVnelWk/wBi0k5OeZ7w33nmFd47GNpU3VDfVENgyCTYDYc1gcRWLiXOMlxJJ4m6iEcsatlhYQ1VqwFTaUxeq07zYKdiKizeka2s6Nyaiss5Wpt2QIqRCFucUEIRCCAQhCkAQhEoA+hGUmsZqNaGsa3staIAExAHgU1jMY2mw1HSZMNG1zrmJ2DMyhC5Ej2j4XBj8XjnVXlzjJPkNw3BRH4q+qLbyhCpBZeGYzk0SMDguznDnZ72t2AGSDOc2IiNqu8JhmUhKEJnXSas2LohPQRTp9R9XnP1JNXSrREAxtIsY+YXdLC9aQ53s5gSbpELKX6dKceOWXj+pdJS54RLYxrPZaBvjbzKi4nHBoJJhouZk2HK6EKmnj6tqU+cm2on6NMpQ4wUWOw7X/W03h9MmHGHNLXbiDnzE9y6pMDTq/cdLzveB2Wjg255kbkIXUuqjTGbh4+5yNNfK+UVZ8/pyhK9ZriHSTnAtEAxJJ3kHw4qrxultUFo3ye6YHmUISn7Woo6L90HY+uX9/AYWm9xa7IZwD5/JTnTiv2qUR+qbcDMFxhKhdjUxUdPhfwcDTzlPVZb8mUo1CHA5mRmtW3pI+ix1KmGjWaNZ0HWuLtaSeyLx4oQkq7JQqlt8j06o23JS8Mm9BcDAqV3bB1VMfvOjWPCGwP4itfTfJgON8gfiPehC5reeWd6uKjHgy3SvHS8Uhky7uLj8B6lZus9CEzDoLWvkq8fXhpKzpd5oQmYHE1j92BEIQtBIEIQggEIQpAEIQgD/9k="/>
          <p:cNvSpPr>
            <a:spLocks noChangeAspect="1" noChangeArrowheads="1"/>
          </p:cNvSpPr>
          <p:nvPr/>
        </p:nvSpPr>
        <p:spPr bwMode="auto">
          <a:xfrm>
            <a:off x="0" y="-919163"/>
            <a:ext cx="2419350" cy="189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9" name="AutoShape 7" descr="data:image/jpeg;base64,/9j/4AAQSkZJRgABAQAAAQABAAD/2wCEAAkGBhISEBUUEhQVFRUUFxcVFRUUFRQXFxgXFRQXFBYVGBUXHCYeGBojHBUWHy8gIycpLSwsFR4xNTAqNSYrLCkBCQoKDgwOGg8PGiwkHyQqLCwsLCkpKSwsLCwtLC0sKSksKSwpLCwpLCksLCwsLCwpLCwsLCksLCwsLCwsKSksLP/AABEIAMcA/gMBIgACEQEDEQH/xAAcAAABBQEBAQAAAAAAAAAAAAAAAQMEBQYCBwj/xABGEAABAwICBgcEBggFBAMAAAABAAIRAyEEMQUSQVFhcQYTIoGRobEywdHwByNCUnLhFDNDYoKSwvEkk6Ky0hVTg9MXNKP/xAAaAQACAwEBAAAAAAAAAAAAAAAABAECAwUG/8QALREAAgIBAwMCBAcBAQAAAAAAAAECAxEEEiExQVETIgVxkbEUFSMyYYHh8aH/2gAMAwEAAhEDEQA/APFdY7z4lAckQtjIJQhIgkUFEpEIAWefiUklCFBIISwkQAIStYTlfldPs0dVOVOoeTH/AAUZRO1kdIQpTtG1hnSqD+B/wTD6RGYI5iPVGUTtfg5QiEKclRJRKCiEAJCAlKEACAEIQAQkhKlQByiEsIQAkIhKhACISwiEEiQiEqVAYFQhCCgiEJUEiJYQtN0e6MNc1tbE6wY69Om2z6kWmfssm2tt2b1Sc1BZZtTTO6W2CKLA6Nq1natJjnu3NBMcTuHEq2p9FQ39fXpsP3Kf11Tv1SGN73rQ6SrP1OraBSpbKVLst/ii7zxcVpei2FY1lN3Vl7AIcwTGsZ7Rv2byVhG52cLgfs0kdOszzL5GGo6MwzPZoPqnfXqFo/y6UHxcVLpvqN9ilh6e7VoUyf5qgcfNajSrKFFznuhocSWtaAXOnPVbkGzNzA5rMY/pTqz1YbS42dU/mNh/CBzS2bJs6vpaemKbRMpjHkS2rWa3e2WN8WwE3UOJntYx454to9aqy2K01rul7nvO9xLj/qKjnSTfuu8QPctI0y7sUnral0Rrg+tsxj+7Gs/9isNECq9wFXFYmC6OxXp1oEZ6oeSe7wWA/T27Q7ucPgg4imfvjjDT71rGmSFZ6yuSxjHyNXpjr6dR3WUmVGT2TXw1MEtNxNRrGuneQ5VT2YN/6yhUon72Hqazf8qtPk8KHg9MVKX6nEPZwl7R3j2VZN6RvI+uoUa42uDdR/PXox5hVcLIvgsrdPNckN3RZr//AK+JpVD9ypNCpyip2SeTiqzH6Hr0DFak+nuLmkA8jke5aFr8BVtrVcO7dUAq0/52AOHe0qxoaNx1KnrYaqatLb1L+tZ30zMd7UetKPUl6OufMH9DAwiFrzjWOP1+EovO0tZ1TuP6stEqXhWaKJGvh6jf/K8jzIPmrfiEZ/l088NGFhPUME95hjHOO5rS70XrWjqWih7DKLd3WUyT/M/WHer+jjKMQyrT4Br2AeFlV6nwbQ+FS6yf0PHMP0Hxz7jD1B+IBn+8hTqf0Z485spt/FVp+4leshwOQHiPcV1DhkSeRBVPxEhhfDKl1bPLmfRRjNrqA51D7mpwfRJi/wDuYf8Anqf8F6d2/wB7zjybdcvL4y55hH4iRf8ALqjzT/4hxmyphz/5Hf8ABNVPokx4y6k8qo/qAXp3XvG3xc7+qEDEHeQdxgHyv4Sj15B+W1nktf6NdIt/Ya34H03ejlVYvo1iqX6zD1m8TTfHjEL3P/qDhmSO+fzTzdKHgeRPwUrUsyl8LXZnzoWo1V9DYxmHrfrqFJ/42NJ/mklUeK+jbRtW7W1KR2ilUt4PBjyWqvXcVn8Nsj0PFkiEJk5AIShdMpFxAAJJMAC5JOwDaUEos+jGihiMQ1rv1bQalT8DLkd5hv8AEvRNH4Y1nl5EZW2ACzWjgBCp9EaK/RKJpuj9IxEdY3M0qYuGk7HEwY5LbYTDdVSvmR6rl6me6WEes+GUelXlrlme01hQTqjYuGVBh8MXTtcYnMhoDRxuVM0gLErPaRxGuC07LhYRY3cl1OdM6aweJOu/9JpvLQ1wY2k5vZEQ0uNgs5iP0QexTrOP3qtVo/0sZ/Uuq9OMxIUR9GbNBJ3C58E5BtdDiXrdy0Q3NbuJ7/gEyrdmhMS/JlTkWvHlC5PRXF/9h55AH0Kdjk4supVIU6toLEM9qhVHOm/1hQ3MIzEc1cqcpWPIMgkHhb0RCIUASW48n2gHcxB/mbB9Vf8ARjRGIrVf8K40ntGsSX6sCYzFzygqpw+C1BLva/2/n6K26F4P9IxrGgkNZNRxBgwzYDsk6o5Sq2JKPI1p870vJ6wzQTK1BoxYZUrBsPqMbqEmTcGAfEdyz2l/o7IBdQdrDPUdAd3Oyd3wta2oZn5uAfeU9Srx89xXLZ6fa0sHjWIwRpkhzXNLcwJa4cx+SstFdH6tdoNOsyXBztWpqghrbkkk3tuvwXo+m9A0sUztDVeLNePabuB3t4fI83qGpRe+k4S5pIAJsDlPEEbLZqYOKfv6GF0LJLNPD8FPV0hUY4tIbLSWmAdhhA02/d5lc16ZLiTmTJUd1FVxFlt1q7k0dIHjeP4inafSd4yLx+F5CqjRSdUjbEj1rV3NBS6ZVR+1qjmZ96m0entUftAfx0x7gsh1aQsRtQfiLF2RvqPTonNtI/hJYfVWFLpnSd7bHt4iHj3Ly/UXbHuGRI5I2/yWWp8xPXaOmaFSzaje8lrpPAxPmpTmkjhzI9YXkDdIPGcO5hTsL0lqUx2XVGcGPIHgjDNFfAyhCewmFNR4aC1pO17g1oi9yU0Ui6545F4zQmHZ+trl37tCm4//AKVdUDmAVaYHSjKNsNSbSOXWuPWVo4OIDWdzVlsNWid5gBWDcQGgEzcwOeaUtU28HU006kt2MGt0XiGMOsZc4mSXGSTvJOas62npETKxbMYV2cYYSLhlnbhqEkaXEaR1mFUjhrG5i8WifDcow0lqhO0a0Dibnv8Ah7yt6Kk5ZYrqtTmGF1LRlCgGAOYS6ZLiYBtkWjZ88FJo4hoENAaNzQB6KmbXT1LEwV1IVpvJw53tcGhw1QG6saFUE2WapY7ipNDH3zTG0RlNvk2uEdkrM9HqFcRUY13MA+qyWj8fG1a7Q+PsFVprkxc2YjpJ9H2AYTINI/u2Hhl5LJ4nRWGw92HWOwmZjfJyXof0g4hhYb3DSeViV4jidIPfmYG4e87VDkkhuDzHLHdI4/XMDL1/Ja36JSP0mtOfVCP8xsrCBbP6K6kY13Gi/wAnMPuSd3MWOaN/rR+Z6qDPgfIn3QuxbPj5H800bTGUEeZK7Lt/zJlc49UScPV3/Of5Lz7p5T1cWCM3MY7vEt/pC3lH4+QWE6cu1sYBuZTb3mXe8Kk+hEf3FdpHAg3Cp6lEjNaiqyyrq1KVkmNWU5KR1NclqsH4dNOwyvuFJVYIRYuS1STSXDmFWTMpQI/Vo1U8KJJsE/TwYHtG+4fFTnBRVt9CEKadbgHH7J77eq1eieh2JqiW0xSYft1OzbgPaPgtTgPo9wzR9bUfVdGw6gz2Bt/EoW4u4Qj1Z4YUiVIV2Dxx1Sqapm1t6V1UujWJPMk84TaEFkyfiKsNAFtb/bl5wfBOVKsCCYOrrAb9gHfmq5zyc7rklZ+nE3d8+SXh6xdDbkk2+Cs8PjOsAI9oCHDlYOHAqhC6Y8gyDBG0K8EovJnKyTWMmgFRONfxVI3Sb9sHmL+ITzNKja3wKZU4oxaz1L6m4p2nUhUH/Vm7neST/q42A95Vt8Su1mww2kQ3NwU49NxTaQ3dmdi86q6VccoHn6qJUql2ZJVXauxCr8l/0h6UurgtBMH2jv4BZ1CFg3l5ZsuBQth9Fo/xx4Uanq0LHrc/RRQ/xFZ/3aUd73iP9hWNvEWN6NZvj8z0xwzHD3Art8X/AIvimSZNt8eJTpAvHHwJEehXOPWMkUmbd/vK87xNYV8e9+wOJHJg1W+gPevQmklp5Hx1be9ebaBHaedsAeJ/JZ2F6VmRZYkWVXWcp+NqwFU1aiyQ3OWBHJtxXL6iac4lSLSZy8pAyc8lKwWAfVeGU2l7twyHEnYOJW20L0Op0ofXio/7v7Mf8z5cFZJsyeO5nNCdFa2Ih36ul98jP8I+1zyW80VoLDYYdhgL4/WP7T+Y3DlCedir2GXgPncE11x475v67VrFJFHmXUsH4yOfznsCYdjdpIHE+lgoj6uwc8p/vzSBx4zym3cpBQSPn5IUqF1jxJyhKEhQSCEIQAJEqRBIIQhACyhIhAAhCEACEJYQABerfRlo008I+qRBrPt+FktH+pzvBYnoj0TfjKu1tJpHWP8A6W73HyzML2FlNrGNYwarGgNa0ZBrRb0SmomsbUdn4bp3u9R/0K0Rbh+QCeGXf4ao80yxnpn6lOBs55ZecnJJo7zHaVSDumD59nyCw+kMKKOPqMFmvGs3+Iaw85C2GIxdOk3XqODWxtzkjIDab7FiMXpA4nFGsRqsYIHJswOckk7pVJlq87soi46tcqv1iSpeGwz8RVDGCXONpsANrjwW20f0Lw9IA1vrXDPWtTHAMBv3kqqjkmyzkweE0fUquimxzzuYCfE5DvWo0b0AdAdiX6gz6tl3Hm7Id081rBiQBqsgN2BoDW90Z9ybqVP73PrmtFFLqZZkxuhhqdFupSaGNOxoz2SXnPmV1r93fJXDgJ/vJ5j3Suhla3L5spJSwIZ9+zznaude9+VyDHoExjMfTojtv1f3RJc7u+eazekOlr3WpDUH3jBd8G+alJsrKaiaXG46nSbNRwbO+7jybmTxus7jum14pMkbXVJk/wALTbvKzlaqXElxJJzJMnxKiuctVAWlc30MqhKkXRPJAVyukhQSIgpQEiABCEIAEiVCCREJYQgAQAlAWp0D9H9fEAPqfU0vvOB1nD91lieZgKspKPU0rqnY8RWTL06RcQACSbAC5J3ADMradHvo1q1CHYn6pmZZ+0I3Rkzmbjctzofo9hsGyWNggXqO7VRxkgNG6Y9lse9cs01rYhjHANY4xqg3uCG6zhncjsi28lLuyU+InTjo4Urda8vwixwuDZSpinTaGtbYNGyTtOZJuScyu6h+PhaPneu304ju+I8k04X8s4tzST6nfilhYFAOy+fx9y7fimtaXOMNaCXHYNWDPmUzF9x+HzmoGnmF1DUmz3sDvwA6xk8mqH0L4yUGLqHEP62rIZ+zp7m7J55lVek8bbUbYG0BWGksVr1NVgJJs1rQSfAKXovoeS7XxFh9wXceBI9kcBdZRWeTSckltiWPQbA9XSdWcL1Oyz8DT/UZ7grqpUvc8c5jkMrBI21hYAQOAAiABlkuajieM9/rZbLgxS7jhceJ23PwCRrp4dw8t/MwkB/OT8kpwM8/E8+Cgk4aNuz5zO5Uuk9NXIpGNhft5N3DinNN6RzptP4zx+78VnK9ZXismNkxrEukkkyTmSbnmdqhvK6r1VEdVW6E5M7eVGc5cvrKNUxbRm4KyTZjKxLqUqRKkTh50EIQgBCEQgpSgk5QhCABCVd0qJc4NAJJMAASSTkANpQC5OAFcaB6LYjFu+rb2Zg1HWYO/aeAkrXdGPo1FqmLucxQB5ntuHL2R3nYt27Vps1QAxrbACIA/daNlvNLTu7ROrp/h7a3W8IoejvQnDYaHH62rn1jgIb+BmQ5mSripjgSNW5OcCYnMR9o7N23gg1nGddzabTJDRBqOkWAaLyRe8CPFJTqsDSGnUaJLzrDrXHYOz7IOQA78kvnPMjo7lFbKlgg497zd0ggWBuR7h3QsrpSoWvGwi88RtWvZjB2Q7WILg09ous6wmc4lZ3TuhqrnGBecvyWsZ55RhKGHiROwfSpzY1u208YPGDzV5htJU6gtrjmAfNqw+C6OYpwLeredrYa4jiMlMwLqtIw9jhzBHqicYvlovTdNe1M27WtIufH+yQU6Nas2g8SHzdpIixMjebKow2kZEFQq2KfTqtqMPaaZCz9i6I3bslnn6Fzo7RNOg2Ge0673n2jPHcJiE7r32gi1r+I/suaGmqVUXEHcQI7k84sMdoW+czfzWLixqFixyMaxOU+AHqnA0z7hfblJXeuz+0+pKi19IhtgdXgy7nG0CcmzvglWUGyLNRGK8kqI2ZbB6m+VkmPxfV05HtOs3h/b4J+oO04SSA57ATeQ15aNY77Kn0pVl/AWHv81G3nBZT3RUvJSYiyqK9RW2kKgAKxOmNNXLWZ7Tu/Nawi28Cd9sa1mRJxukGtzKqK+lifZHefgq9zyTJukTarSOJZq5y6cDtXEuOZ7hZMyhELTAq5N9R1CEKTMRCVIgASJUIJEKAEqtej3R2ri6upSFhdzzOq0HaT6DM+YhtLlloxcniPUj6K0RVxFQU6TS5x8ANridgG8r1jo10QpYNutZ9b7VQjKx7LAchsnMqdoHQNLCsFOkDJgueQNZ7htPCMm5eqNJaUFMRTMvMDYQzffa7hsukLr8notJoVV7pcy+xKqY1rKjaZIa5wJGudRoANiTnnsHFQMTjmNJI1XxHbqaxGsNoAsGjZyVU3C9YJf2jMybm/FWWCoRsttSvq4HZU7nlvgfxFQmqagM9oxORBAaZ5jWuuq+Gax52NcIbJntE5Ty9FGxeN6twaLg71L0hhA40JlwDjDdbVkkAgzByg7PtK1Ed9i3PCZhqZenW3BZaGn4ODCjaXbiDTFWi9wa6S5rTdrsnDf3K7fSLackyQ3aBBvMb94TI0lT6ioymZe69IRMl28cJz2QFtXiUsQ8i1knGKlI840tpPENdBq1Sd/WVIPKHKK3S9c313kjYXOd5ErUaVwhY3UqMk2d1jgAQY9kBpIibzN1m8bR1Yho5g8U1NKLxuTMIe73bcfM1uj8HXqU21G0yWuFnNEiYuDuPxS4rDuFnAg7isjh600jLnB7TBAJFt8ZFN4fFuD2mZA2TErNxRvG1rqaVrBvITzXuGRMKJV6YViz6ttFmwltNuvlt1p8Qqc9JsRrSHyZ+01p8oVdqXklWNrsaijXLjBdA2uJgD8+Cd0TSFV5dT1vq29YOsIu6Q2mCG2EuItJPZKx2K0tWxFQOe4mCLNAAaNpDWwAV6JoTR/UUmtIAcbvnMuOUO3NadXnrK+Uk2ymJWSUYkpwFOntOqCJO07+ZN+9U9U2k96naWrwNXac+Q/P0Wf0pjg1pusIrudGTUePBmOlmmY7LTc+Q3rHypGkMUalRzt+XIZKOnoRwjzOpu9WeewIQhaCwiVCEEjiEQhBmCChCCREQuoWi6KdD6mLdrGWUQQHVIzP3Wb3eQ8lEpKKyy9dcrJbYojdGOi1XGPhvZpt/WVCLNG4D7TjsHuXr2itF0sPTbSpCGiDvc4ke2TtdlfgncFgWUaYp0m6jW5NG0ztnMmM9sqNpPHarXMafrCIMfYbOVraxy4LnW3bj02l0kaFnrLyM6X0oD9XTdJyc5uwXlrTtzudwVbg6I1SO8Ls4bVcLWOScpMMyMklJtj/Tkfw1MAqfhQL8FEbTOqQbHYU9hcOXD2iNh296Nse5lKcuqGKmHD6o7JIFzqwb98K4w+GOvr1Ng1WN2NG0ztcUmFwnVgzqmc4BAttuSSuMTjBqkA32SCJHCRdaSkufTX9iyTePUYmMq9ZLQYY32jyzVfgsO2l2zYONxHstN233g58yn68CmWjMA9+1cVak5WKITcYPHd4NHTumlLssjWlsbTc7UcA5uwsMmOIt5Khbgg41Q2S1rbEgzrHIcrxkkqA9cXbroxdQS7cSO/V1hPmn9PLbmUllY/wCCmphu2wi8Nv8A87lNicIGGXC/A+RUangWveO1AJjtGOO3YpOkn6wuT6+qa64uLAABkCQT3ngiua3LIXVNRfy6kbSmDaKzgwggEQRJBsJA2m/9yoj6ZaTI1eceqcxdQucYyJMRO+yf0ZoSrXeGNEmJMmzR94nYLonNNtopXW1FLqX/AEA0cHVHVCZDC2xEhxgkX3ix7lt6tQMaSTAaJO4AcVG0Ro5uHotpsuG3LstZ5zdl3DgBvVN0l0rJ6puQvUI2u2N7vVYZc3gfrgq1u7jWJ0hrFzzachuGwLIdJ9IHVI2usPf88VaVsTAWM0zjNepbJtvimYR5EdXdth/LIKEITJwQQhCkgEISIAeKRKSkhBQUBKAhrV6H0S+jyAK2LbxZRPkan/Hx3Kk5qK5N6KJ3S2xKvof0FdiIq15ZQm2YdU5bm/veC9PoUWta1tNoawANa0WaM4AHcbp1+WYFpygNAsZOQEKmx2nRdlG5Ni+9hezPHMrn22uXU9PptNCiOI9fIultJkSykYiznbjta0+pUPR+HEA75C46m5CmYSlHL0SUnkcSHG0Sbbsk7RoQjFVdRut4KmdpCrVMNMZDhf1MbFauqVjwuhjbcq45LpuMYajWN7ZcQLZXO/b3SrCoBTHZAuY4KswOjXtjVaylDrua4uJbcARADTfNWOJqS3V+QN6Y1UaIbY1PL7iWmnqLG5WrC7Ibr1nBpDjIjPdF/BQ9I40PbAPatHOVJxAy2x5woOPrNY3XgJVSwljqOqHLb6Dj5e2CdkG1+N584UTF1tZj9UzqiSdmYETtN1VnSL6joGRztaJvbiJC4xGKcRqw2m0C7WEkOM2cdYmO7en66oOtytfyS7vyJTtmrFCmPzb7LwcD2ZJu4kSTYWET457FCxtcSbg8RtMX7pRXrw2ONvOVXF8neqt5W1LwapYe5vyOvqCJMkEkBrYExmSTkPmyYqVgbNaBNsyTyk5DkujVbYEEgTcG984GS4w2Gc9wa0ElxgCJJnIDitP242/6Zfubcv8ADrD4BznQBLidUAbScgN5XoPRvQf6NSIcPrHmakXiJ1WWzAubbSdyZ6PdGRh5qVI6w2aLnUH2jMe0cssuatqlRrQSS0ACTYZDbO1ZzfYYpjn3Mh6a0oKNOR7brMHdBdG4fBYao/MlTdKY81qhecsmjc3Z8VU4qqtYR2orZPJB0pj9Vp8AsypmksTrPjYPVQ01COEef1NvqT+QQhCFoKghCRACoQhADsKRgcBUrVBTpNL3uyAHnwA3lWfRzorWxbuwNWm09uq4HVG0gD7To+yPJeq6D0BRwjCyk0yQNZ5jrHkTnuyyFvfhZco8dxzS6KV3ufESq6LdCKeEAqVIqV4kHNtO32ZzP73hC1D6d/OdkWmTsjNMYnGMpguqEtnIZl3ITzvldZ7SWnX1RqjsU9wNz+J23lkufOxt5Z6OuqFUdsESNLY7rZbTP1bT/Od54blTnFMa7VJvuCiUce+dVu2wAFz3K10LToB/1zHPeRfULS2dxJtPKU1pdKrPda8IR1utlUttSy/sWWDGu0v1SA2AS6BMmLBS2W4BN0g5ziNUsptI6tpM75PzkjGtsG/eP90vq66oWKNX99zXRW3Trc7v67Dbg6q0lw7LbNb94khrZO6SFN0doptNt4LryRYdwvG9cVnAalJvtFwJA2NbeTuvCm16kDgsZNwq2+fsaRSstz4+7F1lCr1ovcxuBM8ICrNLaVLTqtN9+5UwcahmprFrO0QNpJDQIm8z4q2l0/q2KLeETqr/AEa3JLLNTgq5e1zj2dW+qc4sNu26qcTV6wkZsG7adw7/AFXeMqMa1opgt1xquaZsJBb32zjgmA/UED7Pa7xYH+ZzU3fVV6qjX0xyJ6Wy70ZTt6t8ZGC3q9YQM7x893iq+vW2pyvVmwvuVdiHEGDIO4rCTc3uwPQUa1sz/o3ia8n5y3KK8oqVxMK96PaHD3hxGuBdwNNxEC52ye4SmKNPO18CWp1ddK9xQFbjoXoQMBrvzAIbwJYCfAOHjwKy9XC9diizDtEVHnUaD2QDfP7oF53L0LR2EFGi2nra8QXOLSASAAABtAA4lZy/TbXc2gvWUWunUk8c+XkAWmVnelWk/wBi0k5OeZ7w33nmFd47GNpU3VDfVENgyCTYDYc1gcRWLiXOMlxJJ4m6iEcsatlhYQ1VqwFTaUxeq07zYKdiKizeka2s6Nyaiss5Wpt2QIqRCFucUEIRCCAQhCkAQhEoA+hGUmsZqNaGsa3staIAExAHgU1jMY2mw1HSZMNG1zrmJ2DMyhC5Ej2j4XBj8XjnVXlzjJPkNw3BRH4q+qLbyhCpBZeGYzk0SMDguznDnZ72t2AGSDOc2IiNqu8JhmUhKEJnXSas2LohPQRTp9R9XnP1JNXSrREAxtIsY+YXdLC9aQ53s5gSbpELKX6dKceOWXj+pdJS54RLYxrPZaBvjbzKi4nHBoJJhouZk2HK6EKmnj6tqU+cm2on6NMpQ4wUWOw7X/W03h9MmHGHNLXbiDnzE9y6pMDTq/cdLzveB2Wjg255kbkIXUuqjTGbh4+5yNNfK+UVZ8/pyhK9ZriHSTnAtEAxJJ3kHw4qrxultUFo3ye6YHmUISn7Woo6L90HY+uX9/AYWm9xa7IZwD5/JTnTiv2qUR+qbcDMFxhKhdjUxUdPhfwcDTzlPVZb8mUo1CHA5mRmtW3pI+ix1KmGjWaNZ0HWuLtaSeyLx4oQkq7JQqlt8j06o23JS8Mm9BcDAqV3bB1VMfvOjWPCGwP4itfTfJgON8gfiPehC5reeWd6uKjHgy3SvHS8Uhky7uLj8B6lZus9CEzDoLWvkq8fXhpKzpd5oQmYHE1j92BEIQtBIEIQggEIQpAEIQgD/9k="/>
          <p:cNvSpPr>
            <a:spLocks noChangeAspect="1" noChangeArrowheads="1"/>
          </p:cNvSpPr>
          <p:nvPr/>
        </p:nvSpPr>
        <p:spPr bwMode="auto">
          <a:xfrm>
            <a:off x="0" y="-165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90" name="AutoShape 9" descr="data:image/jpeg;base64,/9j/4AAQSkZJRgABAQAAAQABAAD/2wCEAAkGBwgHBgkIBwgKCgkLDRYPDQwMDRsUFRAWIB0iIiAdHx8kKDQsJCYxJx8fLT0tMTU3Ojo6Iys/RD84QzQ5OjcBCgoKDQwNGg8PGjclHyU3Nzc3Nzc3Nzc3Nzc3Nzc3Nzc3Nzc3Nzc3Nzc3Nzc3Nzc3Nzc3Nzc3Nzc3Nzc3Nzc3N//AABEIAFwAdgMBIgACEQEDEQH/xAAbAAABBQEBAAAAAAAAAAAAAAAFAAMEBgcBAv/EAEMQAAIBAwEFBQUFBQMNAAAAAAECAwAEEQUGEiExQRMiUWFxFIGRsfAjQlKhwTJictHxFTRzByQlJkRVkpSio7LC0v/EABoBAAICAwAAAAAAAAAAAAAAAAIDBAUAAQb/xAApEQACAgEEAgIBAwUAAAAAAAABAgADEQQSITETUSJBMgVDcRRCgZGx/9oADAMBAAIRAxEAPwDFcnxrlKlTYsRZpHzNGtC0F9SHbyl47cEhd0d+UjmF6AeZ+Bq16NoWntZXE6iO2eEkhiquwxj9pm4jhk5XHpSmuUHH3JdeksdQ3QMz+C1uLj+7280v+HGW+VSP7H1T/dl9/wAu/wDKrFqOsafEWRHnvMHBMsrbvw5/KhbazbZ4WFtj/Db/AOqEWO3Sxj6amvhrOf4guawvbcZns7iMeLwsvzFRufKrLHtBGsCwCGKNA28Gty0Mmf4uPD1p43NjfLmd0c4Azdw73/ej73xAot7DsRXhRvxeVQilVouNnrcx+0BLqG3J4TwMl1F6ZG7j0JJqVpuzWz0v9712YH8Hs/ZH4neFa86Qxorj0JTedLFapb7MbHqoy6T/AL0t0Rn4EfKp8eh7IgYWysD6z5/9qH+pSOH6XcfUxvFdxW0jZrZicYXSLVs9Y5W/RqYn2F2ZmUqLO7tj+KKdiR/xZFYNSkw/plw6xMdxSrTLr/JlZu+bLWZIl6rcwBj8QR8qVH5k9xJ0V4/tmbVN0/S7rUCDCm7DnvTvwjX3/oONRY5HhlWSM7rqcg4BxRKHUZHZJJ5Xll5Au5Yj+VE5YD4iIoVGb5maTo1tbWemjcOAEEUIbg26PvEdCTk++gWqXM6sLawkkjlWQkGIkMxPDHDjQQ6zIE70hwpwedOw35cmbkzE9agV0sz8y+v1la1bV+oxNputagR2hmccx28vL3ZryNiNckyY4oXPgJhn86LW2objZyTRzS9ZKyjJ4Z61aJRtE5264M2QJn9/s1renjevNMuUX8QXfHxXNRo7SSFO3uA8S/dB4Fq2raTaW0h2ZkVrgJcYyu43eBrEb2+uL+Yy3LlmrGAWCjZGZs2wkfs+zVrI0MCPcpvvuJguPu73icdfOvO0ezlpJbyajp8SwzwDtHiA7kgHE8OnyNe9jnLbL6W3X2cDj5HFFL2XsNNvZW5Lbuf+k1VP+RnVVIPEv8TJtUQzXJnSNIVcAqIxujljkOFQd2YHhI499Wj2Yf2fAsi/dzx6UMltVzwPCleQnuNbS7R8YKEtyvKV/ec1KttZ1S3I7O6kAHQMR8q68ODgc6naTs/farIRaws6qe83JV9WPD3DJot2YnY4PBki22z1GNcTRxzebpn5YpVaLHYGzjT/AEjdkuR+zABge9ufwFdrf+IWW9zGzXASpBB4iu1w1azkxOl2IwWOOeKciuZYT3G6AYI4UzSrBxNydHqkq/dX4kV6bWLnHcwvmCaH0qLe3uZgRyaeWc5ldmPmabroUsQACSTgCrxsdsVNPMl9rULRW6EMlu4w0p/eHRfLmaW7hRkx1NL2ttUS9bOQPa6DptvICrJbJvDqCRkj4mndpI5Jdnr+OPmEDkDqqkFvyBqVvd8lvjQnX9VMEctpa7u+yESzOciMEcsdWx8KrGbvM6tEwAo+pXNTuFVVVeWPy6UNijuLuYQ20TySHkqLk0f2b0u21PtLy8V2tIiI4o843yBzJ8MY5eNW2ExW8fZW0UcEfRY1AH5c6WEjHsLHiVjR9kgrCbVzx5i3Rv8AyI+Q+NWlHWKNYoUSONeCogwAKj3NzHbRmWY4HIDqfSqxqm0Vy5MdqOwT8XN/j0+uNNVfUS7Be5Z7rULe1Obu5jiLcgzYJpVmNxKzyFnYsx5sxyTSpmyIN59SpmuGu1yrCctOVyvVeoo3lkVI0Z3Y4VVGSx8AKybnij+z2yOpa2VkRfZ7Q/7RKODfwjm3y86tOzexdvp8I1HaAJJIo3hbHBVP4vxN5cvXpb3u0lJEB31X9kKCFI/X05etRrNQBwJZ0aAnDWf6gnSdA0zQYjNZW5ubkDHtMi5OfLoPQe/NetN1+Lemhv2IcS8JMdPA+/NEnEjy4V1ZosZCjjuniP6VWNetodOuGmfSnlDjIYTnBU9cY4UtSG7krPjxt+pcIxHKu+kq7vjyoTcaGLuYzXU4a1kzIixk5cMc8SeXh7qEaLqPaW7gskKqd3dlnUcPLOCaJWN5ewQZg+1tQe6SuVHoaW1Y9SWmoPZMLwJHDEsNvGEjUYVVGAKfUBATISoUZJIoO+rzZSEqsUsmOzXq2eHCp187RWqwuV3yMErwHD6FaNZAhreGbAEreuXryylmOF5KvgKqF9qsKOQH3m8Fr1tdrDSXb2tuxCrwdh18qq9Sa6uOZVavWYYqkIS6q5buoMeZpUPFKnbBIBvsP3HKVI1M0vTbrVbxLSxiMkrcfAKPFj0FETiR1BY4EYtbae7uI7e2iaWaQ4REHEmtU2a2btNmrU3l9uzXxGCy8Qmfup+eT+lSdB0Cx2XszKxEt24xJMebH8KDoP6nph+N5byR3mIOCd1Md0D661A1Go+ll/otB4/m/f8AyNM8t9Kr3B4qe6gHAA1LMKS2/YwMd+RgBu86b7S2tzuArJL0UEcPU9KLZFumIsEFd7J41F2kAORwZMa0FiinkTkiiGJ847V15jkigAZ9eH1ig+qCF4Ehu5He6buCQeA4gY5Y4mpF1dhHftm7NWUDDNk54+dBNSvEaYPvjdRcjHHBz49adUX/ACB4iGSsHB79QHfWawnMbn7YLlBxO9z/AFofdhooIovaAw3ScEYCnJ5VMuZ+1DMwZlHQHFPaLoz6xdjPdgjxvtjkM8h5njUjeDk4ivFyBnmEtgtNV+11KVeCZSLIwP3j5/1r3tHrarDNNG3dUEL6Dr76IbR3sVnarp9mqxjd7wTkieA9frnWbbQ3plIt1PdHFv0rVYLHJh3OKKzjuBpHaSRpHOWYkk+deaVKpgnPmKlSpVuZLDs5sxe67LmMdjaqcSXLjujyXxP0a021t9L2X07sbZcE94jOZJT4sfoeFTbpxY6fJ7LGkawRfZoq4VeOBwqlXE0kkmHYsZSd9jzNV1lrWNtE6CnS16Zdx5MLR3Et9eNOrpIiqS7yOFVB4AH16UZjQoypDwZzgFhyHiaHWMUdqnaxoN7OBvccCiFj/ncTTTjLDKgdMelBd49uAOuz7hVtaXyx76HqO2kNrYwG4B4v3yzeFRl1WO4nYx7xhXjI5xy8ga5qBNwpgckIVPLpgZ/Sg4xHCyKBjgPXgD+v5Uddf7rjI+oNj/tIcH7M9X8qswuJP2xwVT90fzqv3tyX7o6mpSTyXGoNHI3djwRj1obrB/1lnQABBc4CgcBx8KaNP8FbPB4im1YDsmORzHBYXDTWkbo2bk/ZqBlueDwrRJmg0bTCsQ+xhXdQfjPL4k1XNlJ3vtSubq5w0kECRRgDAVSfAen5mpO2Urq1tED3CpkI8Ty+vWgcDftXqSKN3j3t3Krq1+x7WaZssxLMapssjSyM7c2OTRjXpG7NRngW40EqVWMCVOtsJfbFSpUqZIUVKlSrcyf/2Q=="/>
          <p:cNvSpPr>
            <a:spLocks noChangeAspect="1" noChangeArrowheads="1"/>
          </p:cNvSpPr>
          <p:nvPr/>
        </p:nvSpPr>
        <p:spPr bwMode="auto">
          <a:xfrm>
            <a:off x="0" y="-419100"/>
            <a:ext cx="11239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24537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vi-VN"/>
          </a:p>
        </p:txBody>
      </p:sp>
      <p:sp>
        <p:nvSpPr>
          <p:cNvPr id="3" name="Table Placeholder 2"/>
          <p:cNvSpPr>
            <a:spLocks noGrp="1"/>
          </p:cNvSpPr>
          <p:nvPr>
            <p:ph type="tbl" idx="1"/>
          </p:nvPr>
        </p:nvSpPr>
        <p:spPr/>
        <p:txBody>
          <a:bodyPr/>
          <a:lstStyle/>
          <a:p>
            <a:endParaRPr lang="vi-VN"/>
          </a:p>
        </p:txBody>
      </p:sp>
      <p:sp>
        <p:nvSpPr>
          <p:cNvPr id="4" name="Rectangle 3"/>
          <p:cNvSpPr/>
          <p:nvPr/>
        </p:nvSpPr>
        <p:spPr>
          <a:xfrm>
            <a:off x="381000" y="914399"/>
            <a:ext cx="8458200" cy="4770537"/>
          </a:xfrm>
          <a:prstGeom prst="rect">
            <a:avLst/>
          </a:prstGeom>
        </p:spPr>
        <p:txBody>
          <a:bodyPr wrap="square">
            <a:spAutoFit/>
          </a:bodyPr>
          <a:lstStyle/>
          <a:p>
            <a:pPr algn="l"/>
            <a:r>
              <a:rPr lang="vi-VN" sz="2400" dirty="0"/>
              <a:t>  </a:t>
            </a:r>
            <a:r>
              <a:rPr lang="vi-VN" sz="2800" dirty="0"/>
              <a:t>– Bỏ học giữa chừng, ảnh hưởng tới tương lai.</a:t>
            </a:r>
            <a:br>
              <a:rPr lang="vi-VN" sz="2800" dirty="0"/>
            </a:br>
            <a:r>
              <a:rPr lang="vi-VN" sz="2800" dirty="0"/>
              <a:t>    – Bị người kia bỏ rơi hoặc phải cưới gấp với người mà bạn không muốn có cam kết cuộc sống với người đó.</a:t>
            </a:r>
            <a:br>
              <a:rPr lang="vi-VN" sz="2800" dirty="0"/>
            </a:br>
            <a:r>
              <a:rPr lang="vi-VN" sz="2800" dirty="0"/>
              <a:t>  – Bản thân và gia đình phải gánh chịu những định kiến của xã hội.</a:t>
            </a:r>
            <a:br>
              <a:rPr lang="vi-VN" sz="2800" dirty="0"/>
            </a:br>
            <a:r>
              <a:rPr lang="vi-VN" sz="2800" dirty="0"/>
              <a:t>  – Gánh nặng về kinh tế khi nuôi con.</a:t>
            </a:r>
            <a:br>
              <a:rPr lang="vi-VN" sz="2800" dirty="0"/>
            </a:br>
            <a:endParaRPr lang="vi-VN" sz="2800" dirty="0"/>
          </a:p>
          <a:p>
            <a:pPr algn="l"/>
            <a:r>
              <a:rPr lang="vi-VN" sz="2800" b="1" dirty="0">
                <a:solidFill>
                  <a:srgbClr val="8A0000"/>
                </a:solidFill>
              </a:rPr>
              <a:t>       2. Mắc các bệnh lây truyền qua đường tình dục (BLQĐTD) và HIV/AIDS</a:t>
            </a:r>
            <a:r>
              <a:rPr lang="vi-VN" sz="2800" dirty="0"/>
              <a:t>.</a:t>
            </a:r>
            <a:br>
              <a:rPr lang="vi-VN" sz="2400" dirty="0"/>
            </a:br>
            <a:endParaRPr lang="vi-VN" sz="2400" dirty="0"/>
          </a:p>
        </p:txBody>
      </p:sp>
    </p:spTree>
    <p:extLst>
      <p:ext uri="{BB962C8B-B14F-4D97-AF65-F5344CB8AC3E}">
        <p14:creationId xmlns:p14="http://schemas.microsoft.com/office/powerpoint/2010/main" val="144290366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vi-VN"/>
          </a:p>
        </p:txBody>
      </p:sp>
      <p:sp>
        <p:nvSpPr>
          <p:cNvPr id="3" name="Table Placeholder 2"/>
          <p:cNvSpPr>
            <a:spLocks noGrp="1"/>
          </p:cNvSpPr>
          <p:nvPr>
            <p:ph type="tbl" idx="1"/>
          </p:nvPr>
        </p:nvSpPr>
        <p:spPr/>
        <p:txBody>
          <a:bodyPr/>
          <a:lstStyle/>
          <a:p>
            <a:endParaRPr lang="vi-VN"/>
          </a:p>
        </p:txBody>
      </p:sp>
      <p:sp>
        <p:nvSpPr>
          <p:cNvPr id="4" name="Rectangle 3"/>
          <p:cNvSpPr/>
          <p:nvPr/>
        </p:nvSpPr>
        <p:spPr>
          <a:xfrm>
            <a:off x="685800" y="1143000"/>
            <a:ext cx="7620000" cy="3416320"/>
          </a:xfrm>
          <a:prstGeom prst="rect">
            <a:avLst/>
          </a:prstGeom>
        </p:spPr>
        <p:txBody>
          <a:bodyPr wrap="square">
            <a:spAutoFit/>
          </a:bodyPr>
          <a:lstStyle/>
          <a:p>
            <a:pPr algn="ctr"/>
            <a:r>
              <a:rPr lang="vi-VN" sz="5400" b="1" dirty="0">
                <a:solidFill>
                  <a:srgbClr val="D43636"/>
                </a:solidFill>
                <a:effectLst>
                  <a:outerShdw blurRad="38100" dist="38100" dir="2700000" algn="tl">
                    <a:srgbClr val="000000">
                      <a:alpha val="43137"/>
                    </a:srgbClr>
                  </a:outerShdw>
                </a:effectLst>
              </a:rPr>
              <a:t>VTN cần làm gì để phòng tránh những tác hại? </a:t>
            </a:r>
            <a:br>
              <a:rPr lang="vi-VN" sz="5400" b="1" dirty="0">
                <a:solidFill>
                  <a:srgbClr val="D43636"/>
                </a:solidFill>
                <a:effectLst>
                  <a:outerShdw blurRad="38100" dist="38100" dir="2700000" algn="tl">
                    <a:srgbClr val="000000">
                      <a:alpha val="43137"/>
                    </a:srgbClr>
                  </a:outerShdw>
                </a:effectLst>
              </a:rPr>
            </a:br>
            <a:endParaRPr lang="vi-VN" sz="5400" b="1" dirty="0">
              <a:solidFill>
                <a:srgbClr val="D4363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3956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2531" name="Content Placeholder 2"/>
          <p:cNvSpPr>
            <a:spLocks noGrp="1"/>
          </p:cNvSpPr>
          <p:nvPr>
            <p:ph idx="1"/>
          </p:nvPr>
        </p:nvSpPr>
        <p:spPr>
          <a:xfrm>
            <a:off x="152400" y="976313"/>
            <a:ext cx="8763000" cy="5348287"/>
          </a:xfrm>
        </p:spPr>
        <p:txBody>
          <a:bodyPr/>
          <a:lstStyle/>
          <a:p>
            <a:pPr marL="0" indent="0">
              <a:buNone/>
            </a:pPr>
            <a:r>
              <a:rPr lang="vi-VN" sz="3200" dirty="0">
                <a:solidFill>
                  <a:srgbClr val="00B050"/>
                </a:solidFill>
                <a:effectLst>
                  <a:outerShdw blurRad="38100" dist="38100" dir="2700000" algn="tl">
                    <a:srgbClr val="000000">
                      <a:alpha val="43137"/>
                    </a:srgbClr>
                  </a:outerShdw>
                </a:effectLst>
              </a:rPr>
              <a:t>1. Rèn luyện về kỹ năng sống:</a:t>
            </a:r>
            <a:br>
              <a:rPr lang="vi-VN" sz="3200" dirty="0">
                <a:solidFill>
                  <a:srgbClr val="00B050"/>
                </a:solidFill>
                <a:effectLst>
                  <a:outerShdw blurRad="38100" dist="38100" dir="2700000" algn="tl">
                    <a:srgbClr val="000000">
                      <a:alpha val="43137"/>
                    </a:srgbClr>
                  </a:outerShdw>
                </a:effectLst>
              </a:rPr>
            </a:br>
            <a:r>
              <a:rPr lang="vi-VN" dirty="0"/>
              <a:t>  – </a:t>
            </a:r>
            <a:r>
              <a:rPr lang="vi-VN" b="0" dirty="0"/>
              <a:t>Chủ động tìm hiểu kiến thức về giới tính, sức khỏe sinh sản VTN từ cha mẹ, thầy cô, anh chị, người thân và bạn bè.</a:t>
            </a:r>
            <a:br>
              <a:rPr lang="vi-VN" b="0" dirty="0"/>
            </a:br>
            <a:r>
              <a:rPr lang="vi-VN" b="0" dirty="0"/>
              <a:t>  – </a:t>
            </a:r>
            <a:r>
              <a:rPr lang="en-US" b="0" dirty="0" err="1"/>
              <a:t>Không</a:t>
            </a:r>
            <a:r>
              <a:rPr lang="en-US" b="0" dirty="0"/>
              <a:t> </a:t>
            </a:r>
            <a:r>
              <a:rPr lang="en-US" b="0" dirty="0" err="1"/>
              <a:t>nên</a:t>
            </a:r>
            <a:r>
              <a:rPr lang="en-US" b="0" dirty="0"/>
              <a:t> </a:t>
            </a:r>
            <a:r>
              <a:rPr lang="en-US" b="0" dirty="0" err="1"/>
              <a:t>đi</a:t>
            </a:r>
            <a:r>
              <a:rPr lang="en-US" b="0" dirty="0"/>
              <a:t> </a:t>
            </a:r>
            <a:r>
              <a:rPr lang="en-US" b="0" dirty="0" err="1"/>
              <a:t>chơi</a:t>
            </a:r>
            <a:r>
              <a:rPr lang="en-US" b="0" dirty="0"/>
              <a:t> </a:t>
            </a:r>
            <a:r>
              <a:rPr lang="en-US" b="0" dirty="0" err="1"/>
              <a:t>khuya</a:t>
            </a:r>
            <a:r>
              <a:rPr lang="en-US" b="0" dirty="0"/>
              <a:t> </a:t>
            </a:r>
            <a:r>
              <a:rPr lang="en-US" b="0" dirty="0" err="1"/>
              <a:t>một</a:t>
            </a:r>
            <a:r>
              <a:rPr lang="en-US" b="0" dirty="0"/>
              <a:t> </a:t>
            </a:r>
            <a:r>
              <a:rPr lang="en-US" b="0" dirty="0" err="1"/>
              <a:t>mình</a:t>
            </a:r>
            <a:r>
              <a:rPr lang="en-US" b="0" dirty="0"/>
              <a:t> </a:t>
            </a:r>
            <a:r>
              <a:rPr lang="en-US" b="0" dirty="0" err="1"/>
              <a:t>hoặc</a:t>
            </a:r>
            <a:r>
              <a:rPr lang="en-US" b="0" dirty="0"/>
              <a:t> </a:t>
            </a:r>
            <a:r>
              <a:rPr lang="en-US" b="0" dirty="0" err="1"/>
              <a:t>với</a:t>
            </a:r>
            <a:r>
              <a:rPr lang="en-US" b="0" dirty="0"/>
              <a:t> </a:t>
            </a:r>
            <a:r>
              <a:rPr lang="en-US" b="0" dirty="0" err="1"/>
              <a:t>bạn</a:t>
            </a:r>
            <a:r>
              <a:rPr lang="en-US" b="0" dirty="0"/>
              <a:t> </a:t>
            </a:r>
            <a:r>
              <a:rPr lang="en-US" b="0" dirty="0" err="1"/>
              <a:t>khác</a:t>
            </a:r>
            <a:r>
              <a:rPr lang="en-US" b="0" dirty="0"/>
              <a:t> </a:t>
            </a:r>
            <a:r>
              <a:rPr lang="en-US" b="0" dirty="0" err="1"/>
              <a:t>giới</a:t>
            </a:r>
            <a:r>
              <a:rPr lang="en-US" b="0" dirty="0"/>
              <a:t>.</a:t>
            </a:r>
            <a:br>
              <a:rPr lang="vi-VN" b="0" dirty="0"/>
            </a:br>
            <a:endParaRPr lang="en-US" b="0" dirty="0"/>
          </a:p>
        </p:txBody>
      </p:sp>
      <p:sp>
        <p:nvSpPr>
          <p:cNvPr id="22532" name="AutoShape 2" descr="data:image/jpeg;base64,/9j/4AAQSkZJRgABAQAAAQABAAD/2wCEAAkGBhQSERQTExQWFRUWGBsYGBgYGBgbGxwbGhkfHxgVGRgYHCYeHBojGh0YHy8gIycpLSwsGB4xNTAqNSYrLCkBCQoKDgwOGg8PGiwkHyQsLCosLSwtLCosLSwsLCwsKSwsLCwsLCwsLCwsKSwsKiwsNCwsLCwsLCwsLCwsLCwsLP/AABEIAMcA/gMBIgACEQEDEQH/xAAbAAABBQEBAAAAAAAAAAAAAAAEAAIDBQYBB//EAEUQAAECBQIEBAMGBAMGBQUAAAECEQADEiExBEEFIlFhBhNxgTKRoSNCscHR8AcUUuFigvEVQ1NjctIWJZOiwiQzNIOS/8QAGgEAAgMBAQAAAAAAAAAAAAAAAgMAAQQFBv/EADARAAICAQMCBAUCBwEAAAAAAAABAhEDEiExBEETIlFhMnGBsfCRwQUUI1Kh0fHh/9oADAMBAAIRAxEAPwD2yFChRCChQJwziAnIqalQUUqTulQNwfx94LiFtUKFChRChQoUKIQUKFHKhEIdhRwLDtuI7EIKFChRCChQoUQgoUKE0QhyOwoUQgoUKFEIKFCjkQgoUJoTRCChQmhRCHYUchRCHDHI7CiEHQjChRCGQ4Tr1abXTNPOU/m0lCyAKi3KS1nI5T1Ke8a+KnxJwBOqlU/CtN0L6Hoex39jtFD4c8YqQr+W1jpWk01nqNln/wCW+/WFJ6XT+gx+bdG0hQgYUNFigebr0pVSSxz2tn3xbvE6sWjI8c4qKqlMAksSCSPTDjf5QnNl8NWUzVDVJpqcN6xnuPTCEpXLWWLG1x0B+rfKKfScUCkAJBULWUXKXJBCmDWcwyZxldlVMEvSNidgQLgA+zgdYwZOrU/K1+hLLjgvGnKyosaXANiq1mfqx9G7xb8K4t522A5Ix2HeMTqpqVIlzgwqUymU1zZgksCHIxTk+97wfibkhLAEm73LD4jdrn3hmPI4tJvYpMvf9rDzAgAkkKLj/DkHpEkriCVKCQXd8dRn5RnOIzwlIWlSRWRS/wATsLu7EGxfAvA2i4gtFKQVVKaklICVO1w7ByHwNoY88lKmXZtoUNSq17Q6NpYoUKFEIKFCMeX+IP4vLluj+XmadT0lcxIU12LAsCWFrEORFN0WlZ6hCjwrhP8AG+dLX9rVOS4syU23AYPU+7t2j2zhvEUT5MudKNSJiQpJ7EP8+0QjCYUKOGLKOwo5CiEEYUcjsQgoUKFEIKFCaFEIdhQoUQgozHjPwr/MJ82UPtkjH9af6f8AqGx9vTTwoGUVJUy02naMB4H8QLTMEiYSUKsgnKVf032OG2Mb94xfjXw2Q+pkhiLzEjf/AJg7jf5wZ4S8VpnJEqaoCaLB/vj/ALoVjlpeiQyS1LUjTTQWLZaPOfE2lmhJWaqUqAAUNw+A9w1n7R6RFJ4okoMp5qlJQLqYZbbq/pA9RiU1foKq9kecaQalIeVlSXVLVdyPvBzyuGuCz5zFtI0NRrflWUhIck1ManYMCkuHvce8Uuq8SzkATNJpZZ06eWooqmEC7so1+w6xHwfxomeeT/7gL0FPxf4cvYupski0YngrzMt42kGcIlTPOmIakoUQFm5QSGQQWZIDgvZyG7RtvIleUJppYCk1guCMsoN9577xTzkDRnzZqBVNANXMAhT86TsUsRt77xUaCdLmrVKKqTMLTCRYISASzZLpAIuxa5eGJKKce4rgthxQIltLSmlKXDDCWcsklyCCTZ94hlKnrWDKXLIYLS6lJYP0YguqxSelmim43MEqYqhyUHNLOnGNg1u94K0PElKljyilAZwkn4iHAFX622jGm8b1N2Xdmm4ZxMzkgT1ATQq1KqQlrNbJ/tGrlTk2AUCfV8Z9Y854KuWpUyUoKCvvEFAUFPe/9V2tc4jQeGFSistXX8NTWYG4fZRYPvftG7Blm6uty0zVwo5HY6AQo8a/iNw8ztTPTMakHkIVvSCHHZ77R7LGW8X+Dpc+XMmoR9uEkhi1Rt8QYuWBA9YXkTa2Dg0nueFnwZ9iSlVU0Mez/eT6GzGPYP4MzF/7O8pYUFSpqxSoEMFMoM+Q5OIxup4fN09ImoMoqFSQogEjcM+Y0fgjXKRNmKF0slID73Jt6N9IzRzNbyGzjGtj0uEYol8SJSyeV8t1fr6QKdYt3Ci/rD3lSM5poUZ5HHym2T1L/sxScX8ezErVLl0JKWuQ+zm3uIFdRB9wlFvg3kKPNZf8QtQk8xlr9m/CJ5P8QtVMUEytOhZ6JC1H6G0F40Q/CZ6JCEZ3T8c1RSK9GsTFFkgMUgbqWorYeljaIv5/iAUlQlSlpdlIJEtY7/GpJG4YlxtBa0Do90aeOxDp1qUlJUmgkXSSC3ZxYw4zC+LesHYA+FChRZDsKOQohBKS9o8w8ccA/lCJklTJUXA3SRe3bDfKPUIyP8RdAmZICzmWbf57e8LnBSNHT75EmBeDPHdYTJ1BYgAJmHfsrv3i38RcVlIWgTFGwKwgC5a13wLt8+keVadJBBTZrj1GIn13ESqqZNWamDqJuw7n2hObJWxszYYxyXH6hE/i6lTFzQDQxUJZpTTe5CiPhABtAvhngsnUJ1GqUmjzVLEsksEpUWTNFv6rlr29ooUafU6qahM1HkylAqKWYlCT985Ylg9g5xHoOg4bLm0aUVINNaqUsGtSkl7WIMItp0ZMs1VEHlTp2mPmUvLX5aTkVKUElaT8TAqSaSGZm6Q/U+DJmnDlYXhKFMEh1EAOpRd6jizsqK+drFaJWr05m1BaUzEM5FQ+I3HMQkJFQP3R3griEydNWpM6YFpUm3MxSwtNKCziprg9IHJKCu1bMLK3iMiYkFarvylxSXVYpY33ZxClTudvM5Rh2AdILgOcPYOzmA9fxdU0Jdd1MC7WU4uD7OItuB8M84ATHdKTSlPxLNJY7AYG7k9Izxi5UmT5AkvXOkpQk8wJPUsAyksHBza7xb8FXMCkagLSCLNdRAD2UEsAGckZ5esZ3TUKnMHlEb7pXbIVc8z2F/lGx0GpSQJFSFkqKCUhIDgimZU5cbuzvDI49O6KPQtNMKkgnf8Ae8SwLw/TiVLSioGmz4e/4wQpTR1lwOHQ1awA5LAR0GKvj+oZAA3N/SBnNQjbIA+IpcqeAFUrG4Nx9R9YqOHcNRJFMvBJNy7Pt1awzB6NQCmI1KEYmot6i9T4JHjhERoU8EIS8DLzLYpbA8jyVEPNSHBNgSbFj2F+sW3DJWkWhkCXMBUXKkpJUXLm4vcEe0ee8eV5WomKmLUUEpKJaFlJ5g5d/iucDaKk8dmyqy8xAspJUAX/AOWLU2cXFw3WBx+V7JFObPZRwaR/wJX/AKaP0iYSwhLS0pT0DMPkmPNfDn8USgJRqQoimygLlnYnt+kejCifLSoMtCwFJ9CHBjoRafCpk1WRavVlMtSlEOA7D8c3F3btBBlgUgh7uLPf+onr3jL8b4EhKvtW8udMQgmoikUqUoknD00hrcxd4vpmvlS9OZgVVLlpKnllwwBdqTsIpNvksj1erXUnyqVMDWVKIIvhmu929BsYZXOK5lQQUhTJLsGpBBILc1yD6bb1cjW+aSpaFp05IKcgzasKmFZBCHIISNmJH3RaaHicr4ZUpVKXHKkWIUQUkG4O/d4C75ZZb1jDiHR4hovG81MxP2hswYscHv2s8ep6PxbKWkHr0I/bxaypfHsApIvIoZvF1S9ciStRKZsolICbAoJJUT6EC3TvBSfEck7n9+8RajismckgKZTGlVIJSSGBHvBPJB8NEbB+GeMUTpypQSQU1/JFiVdHVZowfjnxeqcoykOJaTf/ABEHJ7Q+ZLmaTRKnzAPN1SwircS6SX7FSnjFq1Dm8DFtR3Z1eixLTrZq+Aa3Tr060TlhCwsqSogvcDoLhxj0ii1kmuY5IKUnlZ+YjCi4Fh0aAkJLht/7RbKKEOmY705BYA7B2ON4TPLFbtbmmfhYW5zfPYm0a6k0fEpF5YNw7uUkOzG+dz3ifhvGDInVMqZUkpIIIILOzrGQAHAtEEpEtBTQoGoXBPMC13OWOQ/WDNfIKpdaVEUuVC+5BJDJJB6/PtGZyWR3FHM6nTkfiY0V/ijWGcE1BlJqLhVXxlwkM4CUsAA7C+IO0+sCpKTMUTUEqKQad7pNzdwPpaKnVaRRkGbNUEgE+W4V9oGJNJAy7AAgbm0QcKnKICUMd+bLJdi+Cw29IHLjbivYw2+5LotQJhoanyyuZ8JNSnZALA1Fuo9Iu1+Kpeml+RppInalIDhaWSlTOpRvc37YF4qNLOMuWZjoHmTCG5gpSSAEuQGZ7tm5MWg4O8leqpVKXNCQ5SL0AArQAbpLgd2EHHaT2NGFJsp+KcT12pJnaqXLQlI5aQAQegUCVEHuW6bxHwXiolzEqN22OH6s1/SDtWsmT8aualIdgHCqirGW227RTnTu90uMXzds9cm8XJ61uBnSUjf/AO05s0JKCWIqre6Ht1uXewgPjPiEJ82W6gogAmpQqAYBuljFDw7VLSgrlzKaW5Te+7vszmIeO6uYtKFTVL3pBYpa3wt97qOjesZ8ONqem9hd2bLw9/ENQlIlLC1TCWSoh3uAlIbJ7mLqfx1EwJBmAqSGJZuZy5YPaPPPC2gPlnUE25pcu4eo2mKYXYIt6rEXumSkB1KCQ4ADA1B7pY5BwT3jR1E2lpTNOOCUdci31XEAlill/eUyrJT17ltoJRMBJILizNuGd/qIzKJ0pSyJvlyqTUnyxSpWaUqLcrERodFQZdaC6fhGM2t67xmx7bCtTlbYUhTGC5KrRX07dfwveD0GwjVBkMf480x83TrSRWoEJBYOzhRBO7KA2aMbrdQmsIK6sVqZxswSApiEgWLB6jG//iBofM0SlD4pJC/8p5Vj6g/5Y8oKj8jGiEb3FS5DZ88Bkg1JTcA7vvSLCzOnsbx6l/DnxWmalWnSgoX8RU5UkkvhJ+AdEi0eQhiSx+v7eLPg/EVSZiVBWDfa2CD2MMe265BTo9e8Va5CJKVLmBcxC5a6QXehaSpkBTJJHV8kAXibi2u0x0U8yCKJqFk0BnchCyzMFcwcWMVHFuEzP5MzpYlqWtKiCkJCkIUHCUkcqwBsz3tiMv4e4qRpdTLUCEKQmm9goKSWKX3AJ6wvW43q2HWeiy+J+XUpKTNKmpUwYvypBvygKthNsuctPFmlpM/y5CyS9VSPQMMlt32x0q9XxVKNRLlS1TJQMteommgOhJBYzAzJJVVcv6F7ZTW66XOmErmVK2Lm49gw2sEjeKlNxrcsNH8MZDv5s0+6P+2LCX4LQEhPmzmH+Ie2ExepVDhHFfUZZctlaY+hm0+ApQLiZPB6hY/7YseH+GKBafNoTc1UGz3S9Lh8PFnnvBEoooUFlquVOWsCSC3aHdPOeXKoyexaUVuzzHxZxxU+cRVUhLBLYZstseoOIzapPT5fpGu4r4RckyVA3bm2Ht0ioneHNSixlFX/AEc39/pHakmzt4upwtUn+w/w7oVTCtSQSqWklIF3J5WIY3Yn6RFrdMsKUhaaVEgEWYH5RpfAehUhUxS0qSaQBUkps98i+0HeJ+HgpdLAnYZNsA/pHH6rI8eWjm9c9WS0zGaiaQCEJIcAFT3qA69CX6xZaXWmSoIUoKAAdQdnPS2xiSbwMGWmpRS7WDM96UntSH6kn5B63hrrTJkhayeYgB7HG7ABrknlveBxTUmkjJCbg9gjjfDEzEmagOQHIFgoDNtj1ZnaAvCvhyfqVIKEkSw9U0g0JG7P8RF7Je/aNNwzRy9Kh5y0rXkh/s0dA9qyPZPrmLhXiITJTqWEy0hjSBcOwAAsHwBiOnigpbSYzLFPzJBUqdpdK0uVLSqz1k85O6gprezXgXxHNXqJaEFAISXrJIV7NizPsW9wBOCVpTMl/Aoukm9muq/Ut8oIGqZBGzHPpHRhCFVWxm1tMH4DoaCoTpaZqFkAoXekAWUkGwU9z1fMB8c8Jomf/jJCVAklDm//AEElwd6SS+3Q6WWsO0KbwxK3IWUqDkdPce0Knig1poJyct2eeJ0KhyKTQsligpIV9RjBu2YsT4MM9kedLAAyUMUsA6qrW9RvGpnaqaEpBlia2CQ9u16hAfFNYJsuhSVackipRQpSSBs45he++I5Ev6c/LJP7jsWLU7ZWabTy0/ZIWPLlJZy2B9491F1H1iCb4fJLp1LgO5UBZ2PK3b5e8avT8LkiXSkIWg72UD7+jQ1XA5JTR5SQl3YOPTEZnmep3yFmbk6XCMfq9OhKZqWCv+EpTgubk1NfpTfEXvgaVN/l1iYhUtIUCjIUp08z77JglfhmUT/vMkt5imc7wUpKZSKR5nMoq3OANzgdofgyqUtK3Eq0TM1yCH65b02hyNSlyKhbPZ9u57CK2aKk1LKkpu1RD+yQfxMSI0yUISTbDv36N8Of1jbixSbtqkRyRLxuYlemnSg5VNlrloFKgCtSTQlyLOWAJs8eJyFDnK7MmwwSo2ANtjf2Mew8V4dMVJnIlFlqRSlywBJuXGCz9I88V4G1abeUS/QpL3tvBPJGD0yaQLM4hZdoJWlkJXgGxLj8MiLb/wAE6xz9irPb8XgvS+C9WkpJkuHFQrS7b/ezFvPj/uQNextk8fH+yZUpSDUqWEFVQ6FlBj6HtGC0mnXzSqSFAoFLlJLFSyfQAOT2HWNmrhISkhGnUgkEAOG7kl2Ht1jH8V1akaglihSZb4LF0hAIJyCkD2e0YY9Q8smNqjUcB8UyVJmzNWJkyZPIKiKT9nLDISzgs7mmzlQO8ZvinFfMmFSEgOTu++XGx2G0Vy5jEJSADZIJcMwZmwdrxfcI0ekmBpiTWHdVRpJcYAUADDHla+Irk9FKAYdR0LQyuHAiOKptDBqiqCVF5CnP3x72NrxDVDlE+Wumn7qi74Fizb3jb0WT+sgZLYqdTpwfXrv84fpuFgspbqO1RJA9AbRFq5xDB/yb5RaStOAH37kx6CKV3Qk5QQk00vs7t9LxS8RmTROUryVqTYBSVAeqmNgoOPlF4sw+TKqOPnHnutXiZ2hyVoxmukkrBmy1rBIFANgW5eb4iRfAYEs+0A8c8SLlpMuVLTKDOU7tsS55iHZn5S7CN3qpQYu3ewU4GQx6gke8Vmn8NoKq5zzVqTSqsvSKiQEjYjlD/wCE9TA48qgqoa6XwKjyTV8RmLetajnN7dk2A+UbDgfB5sjToKwQskkJmcwKbMigBx6FwXiq4Bw5Op4ncciVrmEbEJU4T6E0x6vIlGrsdsC3SNnUZGpRxw5YuFx3sE1OnCZSAEhIAYAWAbPoHiuABUlN7kO/T8hFnxFYJAJIAdssHzjfvAJklKnPMljb8DHoIxpbGWTtljIlXim0qdZ561kDyjMUAhRY0ObixYMx6ntFroiSXZu0GVRyv4ncYL5jobip6w4KhvmR2vtHAscVWlExOpWn/dkFWB2ZmNrqb2i0eO+14YUwc5uTsKTs7V+3gfXo5Qbcrm79O3pAMriCzrVyC1AlBYtdyQMvi5g7iEiqWoORYG2TSQqn0LMexhuGTx5Iti2rRmNXqipUtKippk1CN3IqFRYYATYDZ+pjUapIJZrdANvSMxw7SmbrJZF0ynX8rv7rKflGkXKOfx/XrHoMb2bEkM7ikvTgCYukH4LKJtkWB6i8QK8Wab/i46IX/wBsQ6jhKFzgZyTMT5aabqYKClV2B7pgmVwPTj/cI93P4mOT1MsXiPUnf0GqyP8A8X6bPmFutC2+bRY6XWy5qQpCgpJwRA6tFpkC8uUkf9A/SCJGoQRUlSWySBZm6teMktD+BMNAHE+NSkzP5dRWJi0FSWBuACWqG5Yi0ea8WQkz1JQpIYhIQqYkkEFmuxLYaNL44XTr9HMcgkUC7Cy7B/8APf3ir4TwsL1yawoMoqU8tAdSbkV91Pf1jZhxRjHX7ASLLT8CWlKU0GYQKlILBwp6pnMCHfAYQcjwXKKq5cxQSXFKpZUxe+RY7fONQF+npXaOSy4vm4tMI3PSMupvgul3H1DuYdV+7Qqh+xDFTOgHc9uv5RkohXyeJqGoXKUH+0CUYsDIrL9bgj/NB2q1PlSpiyCQEl2Z8jq1opEr/wDMW9FN/wDpKf36iLTi+pT5EwKIAUlQ6k2/S/8ArD4rTOLXOwSjZnNBxz+Y1KJQQQDUSSb2BOBb6x3iPHZqJlImKdJI7WNnTj6RW+Bk1ata8JQhQv1JAaGa5ZmaxKQbeY3rzXMdLx3re/Y0QxxUuDfaUrKElbBRFwBa+M3wz93iTzSks7Pi0cm6kMSTY9vrbEcM59sXf+0cl5bk5XuZqKnjulneRNPmgshdhLF3FrvY7A946mXqZiZksTJaaWRV5anugEsKmcVN7QbxR16eaADzIUkWySMe94Zw+t5nKoAqJuC/wgA9gwPWCjOOmyaSh8P+C5ulnGaFy5jpUliFpy18Hp9Y0CNRqAsfZyaXFShMU4G5AKLns8Ermm3S9sONiP3vHErZikbjHya/6Qf8w5ZFNlaQTVIcquH9or9XrFIQAU1B0jHUsGOBnMHTZqjMY0sLFhdRIBAJbZ/eKPV6NJnpZ2C6mBNxSXtgjduoj0ss9x4FLHvZfSETJcsKKgetXKPmA3uQO7Q5czUqugSgn/mVguM2G0HSk8thbtcXEDSZpShAKTYJST3DA3+Z9o538RzKMYqQaiuSEy9X103/AL4d/wDUjPkfOZEx1A6M/wDbrHTqqWdI+p/COF/MRfoFp9wTgkxZQqoILTZospW0xT5GOnZosQq12Hvv8oFM0JcBKQCSom9youT7m8I6v/8Anq4v7DaI+og2SirSf/NFd9OO4soGLyegKTSVG+WJTg7EEGK/ypVfm28wgitzUzY7CClG4smm2536Qb6hPgszHiHRCUSQ6klIa+/Qh7tm8VPASpU6WuXWCk8yUqICw1wsOxAF/aNP4smJGnuLlTJ+r+39ozPhrWCTMCjgO/oQxjpYs0pY1Jcj4LytG0XMUXSAtBGF0uHcNuHBvvEuhlTEoaYrzFP8QSE2OHFW2PlEh1gN3scfk0MmzwR2Jt7bCMGXqNbbl9jPxsTlh91vX+0RqUeV0hskJvzbXOwufVukCBJF3U2Ddjj09IMk1WBChuA9/rCY5t6RFZU+IfDX82qQvzPL8hRUOVyq6SzuG+GJdF4dlypxnAkrNZuE5WXUrDvFgu4OG6Enpl4iMp2Yts2YKXVzUdKexdEkyeQS377kwOrVrHwgN3t33DxMagACXD2t+9oaiY2R8rfPMJWVJ+Zv7EoJB6KDl2u4w4O3+sNlSlO3YB7B7A/XOI4FM2wPvVsDa4BffoYeZBW7FICQTYlwXIdmuOr9BiK1PgYojWSbjOxYWufncNbMVfiPTCbplCopYBb0lW3RN+2WtFnpwvJqpsDi1s3yH6RX8QnICSq6RSRU5/pb7jWNQb8ouElqpNlpU0zM+DpSpUvUTDlPIySC5yS4dwDTcdIZwxNWplE/1Ak9gbmLnh2kQiWsJA8tTgJFQLC1ypymogKLE2BxHOB6IJmJnEJFmpsycOXCnSqxDEZvvbb46jFjU6tmiRUU2LbF9iMv9bxGicXZOWO/xbvm294clQABVYkAqBe/Mz4/O7RDrEoDYU+S+egOHG8YllTfAlw25JRPLEnYjqX2q2s7j2hk+eaiALi5+Tkvt/rEIUlTHHsVX2Sz3s4YwSiQlRuLtYNYsbkB83Zja8Vq0yZKvYiTqA5Det8NkE7gWMdCqnd/6gUh8ZSAOuBEckj75bAYtUwNgdyGYb4iLUkO6SwVZ7sPfYM/q0Cp3ZKAeE68zkzJgUojzFoIKaWUhRABSWY0UAuPu+0FcP04VOKiSGB+tvzgX/YqXWqXVLXM5iyzSojC6XDqKRl8XzBPBtAZSFrmKC5h7mkJFglL36fMR2M3XQlhcVy9gYx3srddqpkqe0wKDk0c5KQgFk0tgkMS93PRo0KdSGqYk2JuCLi5L+hiv8QaUrkLw6OdN3UN1bf0vb9Ii4DqfMkB+rAvu1wBucfPvGfJk8fBqlyhu1bF5qVhRsCWBx6/F6v+UclSUA1Cq+SSTZrBn2/KIHYOlwCXHqPWzi2O0CTp5So0l+W9t8g9/dxHLitgXL1LNOnFTEZe367PnvCEpCk3Hz26in8vSBeGa5MwqLu12xa79+nV/nHNXqCkk4sQz9fu2F72g3Gik1yFpCSM2APS18fk5tCmKAUl9ywDZcZx1a5imHFWUwVuWcUuQfkbfmY5q+IqU5TdjYAuTckgp3/QQNPUVrVFf45WfLknao/Nrj6fWMjq57ILb2/P8o1nGJKpkoFY+FVTex2yHcfKIOE8Jl6jTrSsMVFkK/pp+E37lT7HtHWx5FDCm/kNjJabDvC/EAuRLJyFFKn7BwD0HeLqsEOmrYF39bbD99IyPh6edMpctVi5BG26aknfr6Rq9VMaSpQUkFnSdiRtd7MW9PaEZ4LVdcgTRDrNVjmucYBDlirbAe/SLHTTUkOlVQOCzve493bO3vGE4ZrEzlELnUoSksfLUouCDcDAIqs+BGi4OUyaAVpJmpKiE3ppZWQqly+LM/aFTxxTp8gQb5LpMoFQY3uSH2fDPbaG1SwTdLs7ZFyN9yXgH+aKgCCKsBW+HwWcFiLfpEakqsAUmnuXpc3SGyDynG3uKhBO+S232D6wrcqsS43Y5xYM/r7xIJLMQAbNYkDr0zAGm0pC6ak0Euk3NqXY2uotjFjFhoZ4USkqIa2CWbYl8jpFTae9Ej7g85YSwUQk5+HD9SA/sYI4aQpBLkEuCALBxckHNhva0Q6hS1OUpCXFqr09gO19maJEChCQVJBVkte1iG6frFxi5S9CtVDp2sNrkBwXcBgfusLgsxbpEatSQLKJexvdiPjuMtbf1gafMqISxUCLG4Aaz27j5Q6Y5BNQWw6ndnKd232HTaAiorsU8jskQbsklZYOFB7mzjuQG/OG6PhxSPgCmuWtfu746RDpUla6QLHGaSzuznIc9douZM0y1GWxPfa/r3heXP8A2rf2/wADIebngrVKJJuQ4w7s5sL5945PkjmFjUHDP2uwzt6NE2uCqmSA6rgBuZtvV+sREKS4U9TjYODY3+UVjyJ0+GBO06GolUKJl5cEk5+IgHl+78W/WDJ8koSopLOr7rklyzubjbrEwEsIySWZujlhncfnA8xSnPMXbZQcOd2DOR+EW1K6QeyQGucwKwjmSeUu5s1QL539XeCNLJUUkLJsoq5Q6L7YG/donVpxSlNSmNy+zYa2XY944hLlJKm9CQXbLgG5v6RHF/UpOuQRQN03Ck2dW7HADWuTYnbMMVLPIEpWGs6msRtuDvaLPzkpALEsMknc4Z2G0Dy59aQTysWZyRc4PTr84OMd1ZToDKiWSljU+CzgA2Jx88g+0Q6fQBCSkAJSSCn7ptkBIDEhgkkj7vrBa5hDoU1KQDSkOosPUB3qLdxEPEZ4StkEqUN7b3cdm6wxNKLp87C3Kh85J+EFRAuS75uQlmbb5F9hESpJVgWSQQQGI3ZQIc2IF+m4jmjWQkDCVG73BS7DN8RZS5YSKnZy989Gbc+0BTldL/hca7lahCZYIQ5f4rB3IsAetySO8ST0F93IIZskFiPoD+sFVpQqw5gRdVy4AYjYkBo4dTUzEmo26Hs72JDwN+r3JsVUzgbkuHJFIvewvk/3LmG6fhcyWGBNj6MHx9W3uS5MaOXp3L1JDFgHA98uekDLlsrcXtsTgl+8Ssijv34CpdjieGI8qY6a0g8qVMAoj4iSGdLhgD0is/kfLkIFABlpDpCnBZyo2fb5nEXMtQUDSFA7OemM+pvHJJKuU8xT8zctYtDW3KEUv+sJu1Rm9RwUl1rAWyAgpDJK+VytC3aqps35S8d1HDSlCAVJNSwVEmoUIINCj94HvewDO0aKZJJyQ7BSbAAt90NuDZu0C6ia7JIBpexYPdybYMDKWSK82xTaAJfDETVTZkvlmkspS+ZQJAcoAt8PKHuL9IlVw1MsgBSSyBkg9MbJJPQ77wUrUAJISCCSe9nxf8vyhs+kFwhzl7s5DgA9IpZk0op3+wLdk+q4RLUkTKlIsH6M1w22xgbV6dKVukh8O27hyc+7NtFkZaPLSATymgpNk8/Vrsw27REmWQaltUXJpuASfW9ttrQXhS1anLb/AAG5KqSAtTJIA7kFJCS2QSdjjcYgnh2hVMJpqQwy5wfu/SCdSsUsATzPizbsOvpl4gQtfMsEgPTTsG6AXxvDZRcXSVoBV3HaiYFSwaCpW+emQ3r9IgTp1UOAoixLsQGwyhcOC7d4sNPLWQpZWATZKGwBkv0/SKHX6daDUASg3CvwDPbLxkm1Fvbb59/zsFOLaTDZdhSU9/YYIB2c5yYkOlU6Qlixfmfq7Hrt8obp5KggFb9Sem2R12gqVpywoVdIu5HN6NiG5YtY9UN+y9/0KxrzbnVlIUFLpQUk4yamvcMxYY6RybLMz4RV1OMGxAiMJXMUFFDhtyGZ8ERNJUoEqSAkP8ILP7bRnhBznSW6W4xv14I1aa6QqxH3t83Hd4I8kBRF7X5r3eznLYb0gX+ZUAslYChdIZyb/SJU6t1IcKFw5DP2tuHaJvqVbdnxs/UlqtxawMtIJSO7Z6p92eFK1JICaagXu2AAzxEiaoKKFOQ5IfcneIF6xSeVJZme+z3EPjkcblJ+qe357gOixmI8xNAJDNzDNuhgebIVWoJwyXsAWzy/4ibPE+nWEpL7FjDZi3UynTUOU35gP7mMTnlc5SXwrb/iH6YuKvkCnSeY0gs3pYuCL2ff2gcalVpRT0PTqxc5g7X6epJKCpxm1rdXERarRLEsklJAZIDuQ1y3Z7w2UVPzqLr0YiUXG0dlgKlk3YFkqdJJf4jbLxw6NK0BNDMDTfm3YH9NobpKFIpFSFYJblHX8hFlImpT9lYKf4mqz3+f0g8S1Qc32eyLpXQHOSliouGAl0sbMNrsOsATFLUSSHJONyScjfpftB8/RrCiLLFyFkB3f9iOGeup7Ahrt1sPwaLlO8ep73+nuC15qAJ2mmylVpTW3wlt6WJp2DD6Q3RaKcsLszGylBrh3IHS7bRe6ZEuYkmkhQuCXcHrbcxB5iyFhQsb/wBvf8oS9bjaaW7+gThG97oqeEaokE/CC9I3t94k7dH29YN06fjdjcFIAu4yXw0M0xWkpehKRtSMgZb94jum1BSocp7YG5sOl7FusHCa1uuwFUlYfJSZgNqSl6g12ykj8PlESdSb1KIVkMBhjc3DCCxMCud2VggOxHf6iK7VkJKX+BT1AZbbMa9LUFKT55V7e3/pbpDwum5UC6gwJdnyq1iPwgPUJKjzFiMP6ZB3BjumQukFABZyFjDD2f2iVVSlpm2AFyBlPXPzjPJufZr2/f6AEMvXIAATdfToxYP1cR1WomTEJDlQqYJCTSPUmzwLrNPSSoG2HAu12MH6Wf8AZ0AkUixd39xGSWTJGNQXs/8AewUEm/MwhUlnCrORguw26XeC0qLKHLZs4HRgMqiqnqCiQHBDFO+esFBCQKiGJUxv8g+4EdXp8qUdL9NyPnYtfiSnAUm5IbPQPtAGoWlSqQtTC/w/eOR7RB/OUKDF/wBWsPlBGmkpNRqFyMAnbs37EbMcotaUSTsFmBak+YElCj8SScw7VTZSwEEkm1vTrA+oqUpKK1EE2JO/tFhK0aULClkMQ3+scfF/Xajqpt7192NlsnS/UdJ07y6VXIBLPZyLWBvtFPoz5bgkuFXi81epksCkgH97RWcRnhS0ta2SM3/fzjVmwPFJJSuvf9Bbae5KmZLADlWXID46xIOLoapEsbs+W6tDPK81AU9w9hudgYD06DcKb2/CMUJcxUlYyTkqfYYJpCL5Vv26QVwxKGBUouBYfnEapgCklQsNoPkpSpVrRcZNOuyBir3s7J1QmKKWDxCNKjmqymzvdjEOrk0TBe5P49IhCPtTnF3/AAjGsUpXpfLGPJW0kHaXUpEsoAuwFtv7xPOZSEku+O9sxDptLShRwVi3UNce8Rr1F0sq/TpHZhqUEsnNdxTdB8gsaSNizwHxFSEgPt+7wDr+LHzCD7H8m2jlAWWWS2e57RzeobnOMYOt9/z6BeIqaLiQUeUm7W2znPzgRczzFihISwN9/c94HlTXsENduzbQxE01vcNt3jU3NwpO7/bj8RTknVhU+QtAKwpmIa7/AEjmplAFNLkE3L/lteIZE4rPM57HcDtBUvUppJAL5znsIz4sTUdM3+dy5OL4JpaEgKAYHN4HXOIZmIVYkY9P7xHK1dUxiLGzWe8d1mnKClAURcMD9YOODTj/AKe9Pf1JKep2ESpG6yk3/wBPX0iJcuuY7BPpv0fvmBjL5yCXb5RIrUimpJ+8QQcno0XpULlk9X8/kVqtUiaVUlJDMxe/rv2iBKS7g2Dk7jobYjsnTLU5Yt3/ACjumNJdk5ZiNjlxDoyuC5S7eovkjKRscOw25s/WDjJUhBKgEOQep9Hhy9MCogMEt0b8YYrT8hS+/Xvgw6OOStr6fnP2CWz3BF6L4a/vbW269IZIUyVAskgnaCF1FNLC5zvmJX8pJIu+UtY+/WFYsMZSbWyX+v8AJLKmXKKriwuX3zB+pCUoF3cMX/Pv3hyVKSklrEMRZr3aIOI6qV5aSkKqPxAi3pGaGPQ5Sb47O1fy9QnVEZmhK0lKagGN8G2O0SaWeQ4KqXL26bB44JyUIpsVFgB0eIpuhUk/aCkEWf8AtGifiyacePbt9QKoh8o1KIJcF89YKQ6g5JMKFGTQtcH6lWM0+mqWbWaJp0gKNPSFCjTN+W/UuKTodKIlcgJYm8Rhgoj0PsY7CheR1wuKLfoFz5spKSKXV1b84Alqdf1/SFCi5Znk5SVSrb0LlFJobrJBSaiXO0cQeYF7mFCi88VCdLv/ALF9w1WsAITcl2d8ekc1qBdsiFCheTJKUotv1X3Gx+Bgenkbru4YHcRJPSEs5JsQ5+kKFDppaa+RUYrTY7Th1MbDpCUQJqSLg2MKFExfBFe4AprB2HoYiQ6WKsbCFChGXacvZfuWG8NSgVEhyS4PQQTqk1mp7YaFCjV06UsLbW9fn3DTukDr0yinYAv9IdO0SUpemo2LY9DHIUapY4xxOXege5xfEVKKVOzbd4kOpEsPSFXd2hQo50eoyJOd7qvsSgQ8RrIN2Bb9YMM27MGY33b9YUKH+LKU0m+aKQ7STEzGSHDZ7xPriD9khIxvjNm7vChQjFnlji4R4baNGlSjbKydxFgUqAvZvzgzTaNMxCUqSE2yMv1MKFGv+HpZMjU97VMXyVmq4STUSoCktcOT3BGIGOoUlTBRLBr3z6+gjkKB6leDkiobAH//2Q=="/>
          <p:cNvSpPr>
            <a:spLocks noChangeAspect="1" noChangeArrowheads="1"/>
          </p:cNvSpPr>
          <p:nvPr/>
        </p:nvSpPr>
        <p:spPr bwMode="auto">
          <a:xfrm>
            <a:off x="0" y="-165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3" name="AutoShape 4" descr="data:image/jpeg;base64,/9j/4AAQSkZJRgABAQAAAQABAAD/2wCEAAkGBhQSERQTExQWFRUWGBsYGBgYGBgbGxwbGhkfHxgVGRgYHCYeHBojGh0YHy8gIycpLSwsGB4xNTAqNSYrLCkBCQoKDgwOGg8PGiwkHyQsLCosLSwtLCosLSwsLCwsKSwsLCwsLCwsLCwsKSwsKiwsNCwsLCwsLCwsLCwsLCwsLP/AABEIAMcA/gMBIgACEQEDEQH/xAAbAAABBQEBAAAAAAAAAAAAAAAEAAIDBQYBB//EAEUQAAECBQIEBAMGBAMGBQUAAAECEQADEiExBEEFIlFhBhNxgTKRoSNCscHR8AcUUuFigvEVQ1NjctIWJZOiwiQzNIOS/8QAGgEAAgMBAQAAAAAAAAAAAAAAAgMAAQQFBv/EADARAAICAQMCBAUCBwEAAAAAAAABAhEDEiExBEETIlFhMnGBsfCRwQUUI1Kh0fHh/9oADAMBAAIRAxEAPwD2yFChRCChQJwziAnIqalQUUqTulQNwfx94LiFtUKFChRChQoUKIQUKFHKhEIdhRwLDtuI7EIKFChRCChQoUQgoUKE0QhyOwoUQgoUKFEIKFCjkQgoUJoTRCChQmhRCHYUchRCHDHI7CiEHQjChRCGQ4Tr1abXTNPOU/m0lCyAKi3KS1nI5T1Ke8a+KnxJwBOqlU/CtN0L6Hoex39jtFD4c8YqQr+W1jpWk01nqNln/wCW+/WFJ6XT+gx+bdG0hQgYUNFigebr0pVSSxz2tn3xbvE6sWjI8c4qKqlMAksSCSPTDjf5QnNl8NWUzVDVJpqcN6xnuPTCEpXLWWLG1x0B+rfKKfScUCkAJBULWUXKXJBCmDWcwyZxldlVMEvSNidgQLgA+zgdYwZOrU/K1+hLLjgvGnKyosaXANiq1mfqx9G7xb8K4t522A5Ix2HeMTqpqVIlzgwqUymU1zZgksCHIxTk+97wfibkhLAEm73LD4jdrn3hmPI4tJvYpMvf9rDzAgAkkKLj/DkHpEkriCVKCQXd8dRn5RnOIzwlIWlSRWRS/wATsLu7EGxfAvA2i4gtFKQVVKaklICVO1w7ByHwNoY88lKmXZtoUNSq17Q6NpYoUKFEIKFCMeX+IP4vLluj+XmadT0lcxIU12LAsCWFrEORFN0WlZ6hCjwrhP8AG+dLX9rVOS4syU23AYPU+7t2j2zhvEUT5MudKNSJiQpJ7EP8+0QjCYUKOGLKOwo5CiEEYUcjsQgoUKFEIKFCaFEIdhQoUQgozHjPwr/MJ82UPtkjH9af6f8AqGx9vTTwoGUVJUy02naMB4H8QLTMEiYSUKsgnKVf032OG2Mb94xfjXw2Q+pkhiLzEjf/AJg7jf5wZ4S8VpnJEqaoCaLB/vj/ALoVjlpeiQyS1LUjTTQWLZaPOfE2lmhJWaqUqAAUNw+A9w1n7R6RFJ4okoMp5qlJQLqYZbbq/pA9RiU1foKq9kecaQalIeVlSXVLVdyPvBzyuGuCz5zFtI0NRrflWUhIck1ManYMCkuHvce8Uuq8SzkATNJpZZ06eWooqmEC7so1+w6xHwfxomeeT/7gL0FPxf4cvYupski0YngrzMt42kGcIlTPOmIakoUQFm5QSGQQWZIDgvZyG7RtvIleUJppYCk1guCMsoN9577xTzkDRnzZqBVNANXMAhT86TsUsRt77xUaCdLmrVKKqTMLTCRYISASzZLpAIuxa5eGJKKce4rgthxQIltLSmlKXDDCWcsklyCCTZ94hlKnrWDKXLIYLS6lJYP0YguqxSelmim43MEqYqhyUHNLOnGNg1u94K0PElKljyilAZwkn4iHAFX622jGm8b1N2Xdmm4ZxMzkgT1ATQq1KqQlrNbJ/tGrlTk2AUCfV8Z9Y854KuWpUyUoKCvvEFAUFPe/9V2tc4jQeGFSistXX8NTWYG4fZRYPvftG7Blm6uty0zVwo5HY6AQo8a/iNw8ztTPTMakHkIVvSCHHZ77R7LGW8X+Dpc+XMmoR9uEkhi1Rt8QYuWBA9YXkTa2Dg0nueFnwZ9iSlVU0Mez/eT6GzGPYP4MzF/7O8pYUFSpqxSoEMFMoM+Q5OIxup4fN09ImoMoqFSQogEjcM+Y0fgjXKRNmKF0slID73Jt6N9IzRzNbyGzjGtj0uEYol8SJSyeV8t1fr6QKdYt3Ci/rD3lSM5poUZ5HHym2T1L/sxScX8ezErVLl0JKWuQ+zm3uIFdRB9wlFvg3kKPNZf8QtQk8xlr9m/CJ5P8QtVMUEytOhZ6JC1H6G0F40Q/CZ6JCEZ3T8c1RSK9GsTFFkgMUgbqWorYeljaIv5/iAUlQlSlpdlIJEtY7/GpJG4YlxtBa0Do90aeOxDp1qUlJUmgkXSSC3ZxYw4zC+LesHYA+FChRZDsKOQohBKS9o8w8ccA/lCJklTJUXA3SRe3bDfKPUIyP8RdAmZICzmWbf57e8LnBSNHT75EmBeDPHdYTJ1BYgAJmHfsrv3i38RcVlIWgTFGwKwgC5a13wLt8+keVadJBBTZrj1GIn13ESqqZNWamDqJuw7n2hObJWxszYYxyXH6hE/i6lTFzQDQxUJZpTTe5CiPhABtAvhngsnUJ1GqUmjzVLEsksEpUWTNFv6rlr29ooUafU6qahM1HkylAqKWYlCT985Ylg9g5xHoOg4bLm0aUVINNaqUsGtSkl7WIMItp0ZMs1VEHlTp2mPmUvLX5aTkVKUElaT8TAqSaSGZm6Q/U+DJmnDlYXhKFMEh1EAOpRd6jizsqK+drFaJWr05m1BaUzEM5FQ+I3HMQkJFQP3R3griEydNWpM6YFpUm3MxSwtNKCziprg9IHJKCu1bMLK3iMiYkFarvylxSXVYpY33ZxClTudvM5Rh2AdILgOcPYOzmA9fxdU0Jdd1MC7WU4uD7OItuB8M84ATHdKTSlPxLNJY7AYG7k9Izxi5UmT5AkvXOkpQk8wJPUsAyksHBza7xb8FXMCkagLSCLNdRAD2UEsAGckZ5esZ3TUKnMHlEb7pXbIVc8z2F/lGx0GpSQJFSFkqKCUhIDgimZU5cbuzvDI49O6KPQtNMKkgnf8Ae8SwLw/TiVLSioGmz4e/4wQpTR1lwOHQ1awA5LAR0GKvj+oZAA3N/SBnNQjbIA+IpcqeAFUrG4Nx9R9YqOHcNRJFMvBJNy7Pt1awzB6NQCmI1KEYmot6i9T4JHjhERoU8EIS8DLzLYpbA8jyVEPNSHBNgSbFj2F+sW3DJWkWhkCXMBUXKkpJUXLm4vcEe0ee8eV5WomKmLUUEpKJaFlJ5g5d/iucDaKk8dmyqy8xAspJUAX/AOWLU2cXFw3WBx+V7JFObPZRwaR/wJX/AKaP0iYSwhLS0pT0DMPkmPNfDn8USgJRqQoimygLlnYnt+kejCifLSoMtCwFJ9CHBjoRafCpk1WRavVlMtSlEOA7D8c3F3btBBlgUgh7uLPf+onr3jL8b4EhKvtW8udMQgmoikUqUoknD00hrcxd4vpmvlS9OZgVVLlpKnllwwBdqTsIpNvksj1erXUnyqVMDWVKIIvhmu929BsYZXOK5lQQUhTJLsGpBBILc1yD6bb1cjW+aSpaFp05IKcgzasKmFZBCHIISNmJH3RaaHicr4ZUpVKXHKkWIUQUkG4O/d4C75ZZb1jDiHR4hovG81MxP2hswYscHv2s8ep6PxbKWkHr0I/bxaypfHsApIvIoZvF1S9ciStRKZsolICbAoJJUT6EC3TvBSfEck7n9+8RajismckgKZTGlVIJSSGBHvBPJB8NEbB+GeMUTpypQSQU1/JFiVdHVZowfjnxeqcoykOJaTf/ABEHJ7Q+ZLmaTRKnzAPN1SwircS6SX7FSnjFq1Dm8DFtR3Z1eixLTrZq+Aa3Tr060TlhCwsqSogvcDoLhxj0ii1kmuY5IKUnlZ+YjCi4Fh0aAkJLht/7RbKKEOmY705BYA7B2ON4TPLFbtbmmfhYW5zfPYm0a6k0fEpF5YNw7uUkOzG+dz3ifhvGDInVMqZUkpIIIILOzrGQAHAtEEpEtBTQoGoXBPMC13OWOQ/WDNfIKpdaVEUuVC+5BJDJJB6/PtGZyWR3FHM6nTkfiY0V/ijWGcE1BlJqLhVXxlwkM4CUsAA7C+IO0+sCpKTMUTUEqKQad7pNzdwPpaKnVaRRkGbNUEgE+W4V9oGJNJAy7AAgbm0QcKnKICUMd+bLJdi+Cw29IHLjbivYw2+5LotQJhoanyyuZ8JNSnZALA1Fuo9Iu1+Kpeml+RppInalIDhaWSlTOpRvc37YF4qNLOMuWZjoHmTCG5gpSSAEuQGZ7tm5MWg4O8leqpVKXNCQ5SL0AArQAbpLgd2EHHaT2NGFJsp+KcT12pJnaqXLQlI5aQAQegUCVEHuW6bxHwXiolzEqN22OH6s1/SDtWsmT8aualIdgHCqirGW227RTnTu90uMXzds9cm8XJ61uBnSUjf/AO05s0JKCWIqre6Ht1uXewgPjPiEJ82W6gogAmpQqAYBuljFDw7VLSgrlzKaW5Te+7vszmIeO6uYtKFTVL3pBYpa3wt97qOjesZ8ONqem9hd2bLw9/ENQlIlLC1TCWSoh3uAlIbJ7mLqfx1EwJBmAqSGJZuZy5YPaPPPC2gPlnUE25pcu4eo2mKYXYIt6rEXumSkB1KCQ4ADA1B7pY5BwT3jR1E2lpTNOOCUdci31XEAlill/eUyrJT17ltoJRMBJILizNuGd/qIzKJ0pSyJvlyqTUnyxSpWaUqLcrERodFQZdaC6fhGM2t67xmx7bCtTlbYUhTGC5KrRX07dfwveD0GwjVBkMf480x83TrSRWoEJBYOzhRBO7KA2aMbrdQmsIK6sVqZxswSApiEgWLB6jG//iBofM0SlD4pJC/8p5Vj6g/5Y8oKj8jGiEb3FS5DZ88Bkg1JTcA7vvSLCzOnsbx6l/DnxWmalWnSgoX8RU5UkkvhJ+AdEi0eQhiSx+v7eLPg/EVSZiVBWDfa2CD2MMe265BTo9e8Va5CJKVLmBcxC5a6QXehaSpkBTJJHV8kAXibi2u0x0U8yCKJqFk0BnchCyzMFcwcWMVHFuEzP5MzpYlqWtKiCkJCkIUHCUkcqwBsz3tiMv4e4qRpdTLUCEKQmm9goKSWKX3AJ6wvW43q2HWeiy+J+XUpKTNKmpUwYvypBvygKthNsuctPFmlpM/y5CyS9VSPQMMlt32x0q9XxVKNRLlS1TJQMteommgOhJBYzAzJJVVcv6F7ZTW66XOmErmVK2Lm49gw2sEjeKlNxrcsNH8MZDv5s0+6P+2LCX4LQEhPmzmH+Ie2ExepVDhHFfUZZctlaY+hm0+ApQLiZPB6hY/7YseH+GKBafNoTc1UGz3S9Lh8PFnnvBEoooUFlquVOWsCSC3aHdPOeXKoyexaUVuzzHxZxxU+cRVUhLBLYZstseoOIzapPT5fpGu4r4RckyVA3bm2Ht0ioneHNSixlFX/AEc39/pHakmzt4upwtUn+w/w7oVTCtSQSqWklIF3J5WIY3Yn6RFrdMsKUhaaVEgEWYH5RpfAehUhUxS0qSaQBUkps98i+0HeJ+HgpdLAnYZNsA/pHH6rI8eWjm9c9WS0zGaiaQCEJIcAFT3qA69CX6xZaXWmSoIUoKAAdQdnPS2xiSbwMGWmpRS7WDM96UntSH6kn5B63hrrTJkhayeYgB7HG7ABrknlveBxTUmkjJCbg9gjjfDEzEmagOQHIFgoDNtj1ZnaAvCvhyfqVIKEkSw9U0g0JG7P8RF7Je/aNNwzRy9Kh5y0rXkh/s0dA9qyPZPrmLhXiITJTqWEy0hjSBcOwAAsHwBiOnigpbSYzLFPzJBUqdpdK0uVLSqz1k85O6gprezXgXxHNXqJaEFAISXrJIV7NizPsW9wBOCVpTMl/Aoukm9muq/Ut8oIGqZBGzHPpHRhCFVWxm1tMH4DoaCoTpaZqFkAoXekAWUkGwU9z1fMB8c8Jomf/jJCVAklDm//AEElwd6SS+3Q6WWsO0KbwxK3IWUqDkdPce0Knig1poJyct2eeJ0KhyKTQsligpIV9RjBu2YsT4MM9kedLAAyUMUsA6qrW9RvGpnaqaEpBlia2CQ9u16hAfFNYJsuhSVackipRQpSSBs45he++I5Ev6c/LJP7jsWLU7ZWabTy0/ZIWPLlJZy2B9491F1H1iCb4fJLp1LgO5UBZ2PK3b5e8avT8LkiXSkIWg72UD7+jQ1XA5JTR5SQl3YOPTEZnmep3yFmbk6XCMfq9OhKZqWCv+EpTgubk1NfpTfEXvgaVN/l1iYhUtIUCjIUp08z77JglfhmUT/vMkt5imc7wUpKZSKR5nMoq3OANzgdofgyqUtK3Eq0TM1yCH65b02hyNSlyKhbPZ9u57CK2aKk1LKkpu1RD+yQfxMSI0yUISTbDv36N8Of1jbixSbtqkRyRLxuYlemnSg5VNlrloFKgCtSTQlyLOWAJs8eJyFDnK7MmwwSo2ANtjf2Mew8V4dMVJnIlFlqRSlywBJuXGCz9I88V4G1abeUS/QpL3tvBPJGD0yaQLM4hZdoJWlkJXgGxLj8MiLb/wAE6xz9irPb8XgvS+C9WkpJkuHFQrS7b/ezFvPj/uQNextk8fH+yZUpSDUqWEFVQ6FlBj6HtGC0mnXzSqSFAoFLlJLFSyfQAOT2HWNmrhISkhGnUgkEAOG7kl2Ht1jH8V1akaglihSZb4LF0hAIJyCkD2e0YY9Q8smNqjUcB8UyVJmzNWJkyZPIKiKT9nLDISzgs7mmzlQO8ZvinFfMmFSEgOTu++XGx2G0Vy5jEJSADZIJcMwZmwdrxfcI0ekmBpiTWHdVRpJcYAUADDHla+Irk9FKAYdR0LQyuHAiOKptDBqiqCVF5CnP3x72NrxDVDlE+Wumn7qi74Fizb3jb0WT+sgZLYqdTpwfXrv84fpuFgspbqO1RJA9AbRFq5xDB/yb5RaStOAH37kx6CKV3Qk5QQk00vs7t9LxS8RmTROUryVqTYBSVAeqmNgoOPlF4sw+TKqOPnHnutXiZ2hyVoxmukkrBmy1rBIFANgW5eb4iRfAYEs+0A8c8SLlpMuVLTKDOU7tsS55iHZn5S7CN3qpQYu3ewU4GQx6gke8Vmn8NoKq5zzVqTSqsvSKiQEjYjlD/wCE9TA48qgqoa6XwKjyTV8RmLetajnN7dk2A+UbDgfB5sjToKwQskkJmcwKbMigBx6FwXiq4Bw5Op4ncciVrmEbEJU4T6E0x6vIlGrsdsC3SNnUZGpRxw5YuFx3sE1OnCZSAEhIAYAWAbPoHiuABUlN7kO/T8hFnxFYJAJIAdssHzjfvAJklKnPMljb8DHoIxpbGWTtljIlXim0qdZ561kDyjMUAhRY0ObixYMx6ntFroiSXZu0GVRyv4ncYL5jobip6w4KhvmR2vtHAscVWlExOpWn/dkFWB2ZmNrqb2i0eO+14YUwc5uTsKTs7V+3gfXo5Qbcrm79O3pAMriCzrVyC1AlBYtdyQMvi5g7iEiqWoORYG2TSQqn0LMexhuGTx5Iti2rRmNXqipUtKippk1CN3IqFRYYATYDZ+pjUapIJZrdANvSMxw7SmbrJZF0ynX8rv7rKflGkXKOfx/XrHoMb2bEkM7ikvTgCYukH4LKJtkWB6i8QK8Wab/i46IX/wBsQ6jhKFzgZyTMT5aabqYKClV2B7pgmVwPTj/cI93P4mOT1MsXiPUnf0GqyP8A8X6bPmFutC2+bRY6XWy5qQpCgpJwRA6tFpkC8uUkf9A/SCJGoQRUlSWySBZm6teMktD+BMNAHE+NSkzP5dRWJi0FSWBuACWqG5Yi0ea8WQkz1JQpIYhIQqYkkEFmuxLYaNL44XTr9HMcgkUC7Cy7B/8APf3ir4TwsL1yawoMoqU8tAdSbkV91Pf1jZhxRjHX7ASLLT8CWlKU0GYQKlILBwp6pnMCHfAYQcjwXKKq5cxQSXFKpZUxe+RY7fONQF+npXaOSy4vm4tMI3PSMupvgul3H1DuYdV+7Qqh+xDFTOgHc9uv5RkohXyeJqGoXKUH+0CUYsDIrL9bgj/NB2q1PlSpiyCQEl2Z8jq1opEr/wDMW9FN/wDpKf36iLTi+pT5EwKIAUlQ6k2/S/8ArD4rTOLXOwSjZnNBxz+Y1KJQQQDUSSb2BOBb6x3iPHZqJlImKdJI7WNnTj6RW+Bk1ata8JQhQv1JAaGa5ZmaxKQbeY3rzXMdLx3re/Y0QxxUuDfaUrKElbBRFwBa+M3wz93iTzSks7Pi0cm6kMSTY9vrbEcM59sXf+0cl5bk5XuZqKnjulneRNPmgshdhLF3FrvY7A946mXqZiZksTJaaWRV5anugEsKmcVN7QbxR16eaADzIUkWySMe94Zw+t5nKoAqJuC/wgA9gwPWCjOOmyaSh8P+C5ulnGaFy5jpUliFpy18Hp9Y0CNRqAsfZyaXFShMU4G5AKLns8Ermm3S9sONiP3vHErZikbjHya/6Qf8w5ZFNlaQTVIcquH9or9XrFIQAU1B0jHUsGOBnMHTZqjMY0sLFhdRIBAJbZ/eKPV6NJnpZ2C6mBNxSXtgjduoj0ss9x4FLHvZfSETJcsKKgetXKPmA3uQO7Q5czUqugSgn/mVguM2G0HSk8thbtcXEDSZpShAKTYJST3DA3+Z9o538RzKMYqQaiuSEy9X103/AL4d/wDUjPkfOZEx1A6M/wDbrHTqqWdI+p/COF/MRfoFp9wTgkxZQqoILTZospW0xT5GOnZosQq12Hvv8oFM0JcBKQCSom9youT7m8I6v/8Anq4v7DaI+og2SirSf/NFd9OO4soGLyegKTSVG+WJTg7EEGK/ypVfm28wgitzUzY7CClG4smm2536Qb6hPgszHiHRCUSQ6klIa+/Qh7tm8VPASpU6WuXWCk8yUqICw1wsOxAF/aNP4smJGnuLlTJ+r+39ozPhrWCTMCjgO/oQxjpYs0pY1Jcj4LytG0XMUXSAtBGF0uHcNuHBvvEuhlTEoaYrzFP8QSE2OHFW2PlEh1gN3scfk0MmzwR2Jt7bCMGXqNbbl9jPxsTlh91vX+0RqUeV0hskJvzbXOwufVukCBJF3U2Ddjj09IMk1WBChuA9/rCY5t6RFZU+IfDX82qQvzPL8hRUOVyq6SzuG+GJdF4dlypxnAkrNZuE5WXUrDvFgu4OG6Enpl4iMp2Yts2YKXVzUdKexdEkyeQS377kwOrVrHwgN3t33DxMagACXD2t+9oaiY2R8rfPMJWVJ+Zv7EoJB6KDl2u4w4O3+sNlSlO3YB7B7A/XOI4FM2wPvVsDa4BffoYeZBW7FICQTYlwXIdmuOr9BiK1PgYojWSbjOxYWufncNbMVfiPTCbplCopYBb0lW3RN+2WtFnpwvJqpsDi1s3yH6RX8QnICSq6RSRU5/pb7jWNQb8ouElqpNlpU0zM+DpSpUvUTDlPIySC5yS4dwDTcdIZwxNWplE/1Ak9gbmLnh2kQiWsJA8tTgJFQLC1ypymogKLE2BxHOB6IJmJnEJFmpsycOXCnSqxDEZvvbb46jFjU6tmiRUU2LbF9iMv9bxGicXZOWO/xbvm294clQABVYkAqBe/Mz4/O7RDrEoDYU+S+egOHG8YllTfAlw25JRPLEnYjqX2q2s7j2hk+eaiALi5+Tkvt/rEIUlTHHsVX2Sz3s4YwSiQlRuLtYNYsbkB83Zja8Vq0yZKvYiTqA5Det8NkE7gWMdCqnd/6gUh8ZSAOuBEckj75bAYtUwNgdyGYb4iLUkO6SwVZ7sPfYM/q0Cp3ZKAeE68zkzJgUojzFoIKaWUhRABSWY0UAuPu+0FcP04VOKiSGB+tvzgX/YqXWqXVLXM5iyzSojC6XDqKRl8XzBPBtAZSFrmKC5h7mkJFglL36fMR2M3XQlhcVy9gYx3srddqpkqe0wKDk0c5KQgFk0tgkMS93PRo0KdSGqYk2JuCLi5L+hiv8QaUrkLw6OdN3UN1bf0vb9Ii4DqfMkB+rAvu1wBucfPvGfJk8fBqlyhu1bF5qVhRsCWBx6/F6v+UclSUA1Cq+SSTZrBn2/KIHYOlwCXHqPWzi2O0CTp5So0l+W9t8g9/dxHLitgXL1LNOnFTEZe367PnvCEpCk3Hz26in8vSBeGa5MwqLu12xa79+nV/nHNXqCkk4sQz9fu2F72g3Gik1yFpCSM2APS18fk5tCmKAUl9ywDZcZx1a5imHFWUwVuWcUuQfkbfmY5q+IqU5TdjYAuTckgp3/QQNPUVrVFf45WfLknao/Nrj6fWMjq57ILb2/P8o1nGJKpkoFY+FVTex2yHcfKIOE8Jl6jTrSsMVFkK/pp+E37lT7HtHWx5FDCm/kNjJabDvC/EAuRLJyFFKn7BwD0HeLqsEOmrYF39bbD99IyPh6edMpctVi5BG26aknfr6Rq9VMaSpQUkFnSdiRtd7MW9PaEZ4LVdcgTRDrNVjmucYBDlirbAe/SLHTTUkOlVQOCzve493bO3vGE4ZrEzlELnUoSksfLUouCDcDAIqs+BGi4OUyaAVpJmpKiE3ppZWQqly+LM/aFTxxTp8gQb5LpMoFQY3uSH2fDPbaG1SwTdLs7ZFyN9yXgH+aKgCCKsBW+HwWcFiLfpEakqsAUmnuXpc3SGyDynG3uKhBO+S232D6wrcqsS43Y5xYM/r7xIJLMQAbNYkDr0zAGm0pC6ak0Euk3NqXY2uotjFjFhoZ4USkqIa2CWbYl8jpFTae9Ej7g85YSwUQk5+HD9SA/sYI4aQpBLkEuCALBxckHNhva0Q6hS1OUpCXFqr09gO19maJEChCQVJBVkte1iG6frFxi5S9CtVDp2sNrkBwXcBgfusLgsxbpEatSQLKJexvdiPjuMtbf1gafMqISxUCLG4Aaz27j5Q6Y5BNQWw6ndnKd232HTaAiorsU8jskQbsklZYOFB7mzjuQG/OG6PhxSPgCmuWtfu746RDpUla6QLHGaSzuznIc9douZM0y1GWxPfa/r3heXP8A2rf2/wADIebngrVKJJuQ4w7s5sL5945PkjmFjUHDP2uwzt6NE2uCqmSA6rgBuZtvV+sREKS4U9TjYODY3+UVjyJ0+GBO06GolUKJl5cEk5+IgHl+78W/WDJ8koSopLOr7rklyzubjbrEwEsIySWZujlhncfnA8xSnPMXbZQcOd2DOR+EW1K6QeyQGucwKwjmSeUu5s1QL539XeCNLJUUkLJsoq5Q6L7YG/donVpxSlNSmNy+zYa2XY944hLlJKm9CQXbLgG5v6RHF/UpOuQRQN03Ck2dW7HADWuTYnbMMVLPIEpWGs6msRtuDvaLPzkpALEsMknc4Z2G0Dy59aQTysWZyRc4PTr84OMd1ZToDKiWSljU+CzgA2Jx88g+0Q6fQBCSkAJSSCn7ptkBIDEhgkkj7vrBa5hDoU1KQDSkOosPUB3qLdxEPEZ4StkEqUN7b3cdm6wxNKLp87C3Kh85J+EFRAuS75uQlmbb5F9hESpJVgWSQQQGI3ZQIc2IF+m4jmjWQkDCVG73BS7DN8RZS5YSKnZy989Gbc+0BTldL/hca7lahCZYIQ5f4rB3IsAetySO8ST0F93IIZskFiPoD+sFVpQqw5gRdVy4AYjYkBo4dTUzEmo26Hs72JDwN+r3JsVUzgbkuHJFIvewvk/3LmG6fhcyWGBNj6MHx9W3uS5MaOXp3L1JDFgHA98uekDLlsrcXtsTgl+8Ssijv34CpdjieGI8qY6a0g8qVMAoj4iSGdLhgD0is/kfLkIFABlpDpCnBZyo2fb5nEXMtQUDSFA7OemM+pvHJJKuU8xT8zctYtDW3KEUv+sJu1Rm9RwUl1rAWyAgpDJK+VytC3aqps35S8d1HDSlCAVJNSwVEmoUIINCj94HvewDO0aKZJJyQ7BSbAAt90NuDZu0C6ia7JIBpexYPdybYMDKWSK82xTaAJfDETVTZkvlmkspS+ZQJAcoAt8PKHuL9IlVw1MsgBSSyBkg9MbJJPQ77wUrUAJISCCSe9nxf8vyhs+kFwhzl7s5DgA9IpZk0op3+wLdk+q4RLUkTKlIsH6M1w22xgbV6dKVukh8O27hyc+7NtFkZaPLSATymgpNk8/Vrsw27REmWQaltUXJpuASfW9ttrQXhS1anLb/AAG5KqSAtTJIA7kFJCS2QSdjjcYgnh2hVMJpqQwy5wfu/SCdSsUsATzPizbsOvpl4gQtfMsEgPTTsG6AXxvDZRcXSVoBV3HaiYFSwaCpW+emQ3r9IgTp1UOAoixLsQGwyhcOC7d4sNPLWQpZWATZKGwBkv0/SKHX6daDUASg3CvwDPbLxkm1Fvbb59/zsFOLaTDZdhSU9/YYIB2c5yYkOlU6Qlixfmfq7Hrt8obp5KggFb9Sem2R12gqVpywoVdIu5HN6NiG5YtY9UN+y9/0KxrzbnVlIUFLpQUk4yamvcMxYY6RybLMz4RV1OMGxAiMJXMUFFDhtyGZ8ERNJUoEqSAkP8ILP7bRnhBznSW6W4xv14I1aa6QqxH3t83Hd4I8kBRF7X5r3eznLYb0gX+ZUAslYChdIZyb/SJU6t1IcKFw5DP2tuHaJvqVbdnxs/UlqtxawMtIJSO7Z6p92eFK1JICaagXu2AAzxEiaoKKFOQ5IfcneIF6xSeVJZme+z3EPjkcblJ+qe357gOixmI8xNAJDNzDNuhgebIVWoJwyXsAWzy/4ibPE+nWEpL7FjDZi3UynTUOU35gP7mMTnlc5SXwrb/iH6YuKvkCnSeY0gs3pYuCL2ff2gcalVpRT0PTqxc5g7X6epJKCpxm1rdXERarRLEsklJAZIDuQ1y3Z7w2UVPzqLr0YiUXG0dlgKlk3YFkqdJJf4jbLxw6NK0BNDMDTfm3YH9NobpKFIpFSFYJblHX8hFlImpT9lYKf4mqz3+f0g8S1Qc32eyLpXQHOSliouGAl0sbMNrsOsATFLUSSHJONyScjfpftB8/RrCiLLFyFkB3f9iOGeup7Ahrt1sPwaLlO8ep73+nuC15qAJ2mmylVpTW3wlt6WJp2DD6Q3RaKcsLszGylBrh3IHS7bRe6ZEuYkmkhQuCXcHrbcxB5iyFhQsb/wBvf8oS9bjaaW7+gThG97oqeEaokE/CC9I3t94k7dH29YN06fjdjcFIAu4yXw0M0xWkpehKRtSMgZb94jum1BSocp7YG5sOl7FusHCa1uuwFUlYfJSZgNqSl6g12ykj8PlESdSb1KIVkMBhjc3DCCxMCud2VggOxHf6iK7VkJKX+BT1AZbbMa9LUFKT55V7e3/pbpDwum5UC6gwJdnyq1iPwgPUJKjzFiMP6ZB3BjumQukFABZyFjDD2f2iVVSlpm2AFyBlPXPzjPJufZr2/f6AEMvXIAATdfToxYP1cR1WomTEJDlQqYJCTSPUmzwLrNPSSoG2HAu12MH6Wf8AZ0AkUixd39xGSWTJGNQXs/8AewUEm/MwhUlnCrORguw26XeC0qLKHLZs4HRgMqiqnqCiQHBDFO+esFBCQKiGJUxv8g+4EdXp8qUdL9NyPnYtfiSnAUm5IbPQPtAGoWlSqQtTC/w/eOR7RB/OUKDF/wBWsPlBGmkpNRqFyMAnbs37EbMcotaUSTsFmBak+YElCj8SScw7VTZSwEEkm1vTrA+oqUpKK1EE2JO/tFhK0aULClkMQ3+scfF/Xajqpt7192NlsnS/UdJ07y6VXIBLPZyLWBvtFPoz5bgkuFXi81epksCkgH97RWcRnhS0ta2SM3/fzjVmwPFJJSuvf9Bbae5KmZLADlWXID46xIOLoapEsbs+W6tDPK81AU9w9hudgYD06DcKb2/CMUJcxUlYyTkqfYYJpCL5Vv26QVwxKGBUouBYfnEapgCklQsNoPkpSpVrRcZNOuyBir3s7J1QmKKWDxCNKjmqymzvdjEOrk0TBe5P49IhCPtTnF3/AAjGsUpXpfLGPJW0kHaXUpEsoAuwFtv7xPOZSEku+O9sxDptLShRwVi3UNce8Rr1F0sq/TpHZhqUEsnNdxTdB8gsaSNizwHxFSEgPt+7wDr+LHzCD7H8m2jlAWWWS2e57RzeobnOMYOt9/z6BeIqaLiQUeUm7W2znPzgRczzFihISwN9/c94HlTXsENduzbQxE01vcNt3jU3NwpO7/bj8RTknVhU+QtAKwpmIa7/AEjmplAFNLkE3L/lteIZE4rPM57HcDtBUvUppJAL5znsIz4sTUdM3+dy5OL4JpaEgKAYHN4HXOIZmIVYkY9P7xHK1dUxiLGzWe8d1mnKClAURcMD9YOODTj/AKe9Pf1JKep2ESpG6yk3/wBPX0iJcuuY7BPpv0fvmBjL5yCXb5RIrUimpJ+8QQcno0XpULlk9X8/kVqtUiaVUlJDMxe/rv2iBKS7g2Dk7jobYjsnTLU5Yt3/ACjumNJdk5ZiNjlxDoyuC5S7eovkjKRscOw25s/WDjJUhBKgEOQep9Hhy9MCogMEt0b8YYrT8hS+/Xvgw6OOStr6fnP2CWz3BF6L4a/vbW269IZIUyVAskgnaCF1FNLC5zvmJX8pJIu+UtY+/WFYsMZSbWyX+v8AJLKmXKKriwuX3zB+pCUoF3cMX/Pv3hyVKSklrEMRZr3aIOI6qV5aSkKqPxAi3pGaGPQ5Sb47O1fy9QnVEZmhK0lKagGN8G2O0SaWeQ4KqXL26bB44JyUIpsVFgB0eIpuhUk/aCkEWf8AtGifiyacePbt9QKoh8o1KIJcF89YKQ6g5JMKFGTQtcH6lWM0+mqWbWaJp0gKNPSFCjTN+W/UuKTodKIlcgJYm8Rhgoj0PsY7CheR1wuKLfoFz5spKSKXV1b84Alqdf1/SFCi5Znk5SVSrb0LlFJobrJBSaiXO0cQeYF7mFCi88VCdLv/ALF9w1WsAITcl2d8ekc1qBdsiFCheTJKUotv1X3Gx+Bgenkbru4YHcRJPSEs5JsQ5+kKFDppaa+RUYrTY7Th1MbDpCUQJqSLg2MKFExfBFe4AprB2HoYiQ6WKsbCFChGXacvZfuWG8NSgVEhyS4PQQTqk1mp7YaFCjV06UsLbW9fn3DTukDr0yinYAv9IdO0SUpemo2LY9DHIUapY4xxOXege5xfEVKKVOzbd4kOpEsPSFXd2hQo50eoyJOd7qvsSgQ8RrIN2Bb9YMM27MGY33b9YUKH+LKU0m+aKQ7STEzGSHDZ7xPriD9khIxvjNm7vChQjFnlji4R4baNGlSjbKydxFgUqAvZvzgzTaNMxCUqSE2yMv1MKFGv+HpZMjU97VMXyVmq4STUSoCktcOT3BGIGOoUlTBRLBr3z6+gjkKB6leDkiobAH//2Q=="/>
          <p:cNvSpPr>
            <a:spLocks noChangeAspect="1" noChangeArrowheads="1"/>
          </p:cNvSpPr>
          <p:nvPr/>
        </p:nvSpPr>
        <p:spPr bwMode="auto">
          <a:xfrm>
            <a:off x="0" y="-919163"/>
            <a:ext cx="2419350" cy="189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2290" name="Picture 2" descr="https://vienantoan.edu.vn/wp-content/uploads/2019/12/robinson-tre-tu-ti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505199"/>
            <a:ext cx="5791200" cy="321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2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685800" y="152400"/>
            <a:ext cx="8001000" cy="762000"/>
          </a:xfrm>
        </p:spPr>
        <p:txBody>
          <a:bodyPr>
            <a:normAutofit/>
          </a:bodyPr>
          <a:lstStyle/>
          <a:p>
            <a:pPr algn="r" eaLnBrk="1" fontAlgn="auto" hangingPunct="1">
              <a:spcAft>
                <a:spcPts val="0"/>
              </a:spcAft>
              <a:defRPr/>
            </a:pPr>
            <a:endParaRPr lang="en-US" sz="2800" b="1" dirty="0">
              <a:solidFill>
                <a:srgbClr val="0070C0"/>
              </a:solidFill>
              <a:latin typeface="Tahoma" pitchFamily="34" charset="0"/>
              <a:cs typeface="Tahoma" pitchFamily="34" charset="0"/>
            </a:endParaRPr>
          </a:p>
        </p:txBody>
      </p:sp>
      <p:sp>
        <p:nvSpPr>
          <p:cNvPr id="20483" name="Footer Placeholder 2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vi-VN"/>
              <a:t>Bài 9: Kỹ năng thuyết trình</a:t>
            </a:r>
            <a:endParaRPr lang="en-US"/>
          </a:p>
        </p:txBody>
      </p:sp>
      <p:sp>
        <p:nvSpPr>
          <p:cNvPr id="23" name="Slide Number Placeholder 22"/>
          <p:cNvSpPr>
            <a:spLocks noGrp="1"/>
          </p:cNvSpPr>
          <p:nvPr>
            <p:ph type="sldNum" sz="quarter" idx="12"/>
          </p:nvPr>
        </p:nvSpPr>
        <p:spPr/>
        <p:txBody>
          <a:bodyPr/>
          <a:lstStyle/>
          <a:p>
            <a:pPr>
              <a:defRPr/>
            </a:pPr>
            <a:fld id="{8C07562F-2C77-41A2-A1B7-D6D286F4038C}" type="slidenum">
              <a:rPr lang="en-US"/>
              <a:pPr>
                <a:defRPr/>
              </a:pPr>
              <a:t>4</a:t>
            </a:fld>
            <a:endParaRPr lang="en-US"/>
          </a:p>
        </p:txBody>
      </p:sp>
      <p:sp>
        <p:nvSpPr>
          <p:cNvPr id="103426" name="Rectangle 2"/>
          <p:cNvSpPr>
            <a:spLocks noGrp="1" noChangeArrowheads="1"/>
          </p:cNvSpPr>
          <p:nvPr>
            <p:ph type="title" idx="4294967295"/>
          </p:nvPr>
        </p:nvSpPr>
        <p:spPr>
          <a:xfrm>
            <a:off x="1143000" y="1371600"/>
            <a:ext cx="8001000" cy="563563"/>
          </a:xfrm>
        </p:spPr>
        <p:txBody>
          <a:bodyPr>
            <a:normAutofit fontScale="90000"/>
          </a:bodyPr>
          <a:lstStyle/>
          <a:p>
            <a:pPr algn="ctr" eaLnBrk="1" fontAlgn="auto" hangingPunct="1">
              <a:spcAft>
                <a:spcPts val="0"/>
              </a:spcAft>
              <a:defRPr/>
            </a:pPr>
            <a:r>
              <a:rPr lang="en-US" sz="2800" b="1" dirty="0" err="1">
                <a:solidFill>
                  <a:schemeClr val="accent6">
                    <a:lumMod val="75000"/>
                  </a:schemeClr>
                </a:solidFill>
                <a:latin typeface="Tahoma" pitchFamily="34" charset="0"/>
                <a:cs typeface="Tahoma" pitchFamily="34" charset="0"/>
              </a:rPr>
              <a:t>Các</a:t>
            </a:r>
            <a:r>
              <a:rPr lang="en-US" sz="2800" b="1" dirty="0">
                <a:solidFill>
                  <a:schemeClr val="accent6">
                    <a:lumMod val="75000"/>
                  </a:schemeClr>
                </a:solidFill>
                <a:latin typeface="Tahoma" pitchFamily="34" charset="0"/>
                <a:cs typeface="Tahoma" pitchFamily="34" charset="0"/>
              </a:rPr>
              <a:t> </a:t>
            </a:r>
            <a:r>
              <a:rPr lang="en-US" sz="2800" b="1" dirty="0" err="1">
                <a:solidFill>
                  <a:schemeClr val="accent6">
                    <a:lumMod val="75000"/>
                  </a:schemeClr>
                </a:solidFill>
                <a:latin typeface="Tahoma" pitchFamily="34" charset="0"/>
                <a:cs typeface="Tahoma" pitchFamily="34" charset="0"/>
              </a:rPr>
              <a:t>câu</a:t>
            </a:r>
            <a:r>
              <a:rPr lang="en-US" sz="2800" b="1" dirty="0">
                <a:solidFill>
                  <a:schemeClr val="accent6">
                    <a:lumMod val="75000"/>
                  </a:schemeClr>
                </a:solidFill>
                <a:latin typeface="Tahoma" pitchFamily="34" charset="0"/>
                <a:cs typeface="Tahoma" pitchFamily="34" charset="0"/>
              </a:rPr>
              <a:t> </a:t>
            </a:r>
            <a:r>
              <a:rPr lang="en-US" sz="2800" b="1" dirty="0" err="1">
                <a:solidFill>
                  <a:schemeClr val="accent6">
                    <a:lumMod val="75000"/>
                  </a:schemeClr>
                </a:solidFill>
                <a:latin typeface="Tahoma" pitchFamily="34" charset="0"/>
                <a:cs typeface="Tahoma" pitchFamily="34" charset="0"/>
              </a:rPr>
              <a:t>hỏi</a:t>
            </a:r>
            <a:r>
              <a:rPr lang="en-US" sz="2800" b="1" dirty="0">
                <a:solidFill>
                  <a:schemeClr val="accent6">
                    <a:lumMod val="75000"/>
                  </a:schemeClr>
                </a:solidFill>
                <a:latin typeface="Tahoma" pitchFamily="34" charset="0"/>
                <a:cs typeface="Tahoma" pitchFamily="34" charset="0"/>
              </a:rPr>
              <a:t> </a:t>
            </a:r>
            <a:r>
              <a:rPr lang="en-US" sz="2800" b="1" dirty="0" err="1">
                <a:solidFill>
                  <a:schemeClr val="accent6">
                    <a:lumMod val="75000"/>
                  </a:schemeClr>
                </a:solidFill>
                <a:latin typeface="Tahoma" pitchFamily="34" charset="0"/>
                <a:cs typeface="Tahoma" pitchFamily="34" charset="0"/>
              </a:rPr>
              <a:t>khi</a:t>
            </a:r>
            <a:r>
              <a:rPr lang="en-US" sz="2800" b="1" dirty="0">
                <a:solidFill>
                  <a:schemeClr val="accent6">
                    <a:lumMod val="75000"/>
                  </a:schemeClr>
                </a:solidFill>
                <a:latin typeface="Tahoma" pitchFamily="34" charset="0"/>
                <a:cs typeface="Tahoma" pitchFamily="34" charset="0"/>
              </a:rPr>
              <a:t> </a:t>
            </a:r>
            <a:r>
              <a:rPr lang="en-US" sz="2800" b="1" dirty="0" err="1">
                <a:solidFill>
                  <a:schemeClr val="accent6">
                    <a:lumMod val="75000"/>
                  </a:schemeClr>
                </a:solidFill>
                <a:latin typeface="Tahoma" pitchFamily="34" charset="0"/>
                <a:cs typeface="Tahoma" pitchFamily="34" charset="0"/>
              </a:rPr>
              <a:t>xây</a:t>
            </a:r>
            <a:r>
              <a:rPr lang="en-US" sz="2800" b="1" dirty="0">
                <a:solidFill>
                  <a:schemeClr val="accent6">
                    <a:lumMod val="75000"/>
                  </a:schemeClr>
                </a:solidFill>
                <a:latin typeface="Tahoma" pitchFamily="34" charset="0"/>
                <a:cs typeface="Tahoma" pitchFamily="34" charset="0"/>
              </a:rPr>
              <a:t> </a:t>
            </a:r>
            <a:r>
              <a:rPr lang="en-US" sz="2800" b="1" dirty="0" err="1">
                <a:solidFill>
                  <a:schemeClr val="accent6">
                    <a:lumMod val="75000"/>
                  </a:schemeClr>
                </a:solidFill>
                <a:latin typeface="Tahoma" pitchFamily="34" charset="0"/>
                <a:cs typeface="Tahoma" pitchFamily="34" charset="0"/>
              </a:rPr>
              <a:t>dựng</a:t>
            </a:r>
            <a:r>
              <a:rPr lang="en-US" sz="2800" b="1" dirty="0">
                <a:solidFill>
                  <a:schemeClr val="accent6">
                    <a:lumMod val="75000"/>
                  </a:schemeClr>
                </a:solidFill>
                <a:latin typeface="Tahoma" pitchFamily="34" charset="0"/>
                <a:cs typeface="Tahoma" pitchFamily="34" charset="0"/>
              </a:rPr>
              <a:t> </a:t>
            </a:r>
            <a:r>
              <a:rPr lang="en-US" sz="2800" b="1" dirty="0" err="1">
                <a:solidFill>
                  <a:schemeClr val="accent6">
                    <a:lumMod val="75000"/>
                  </a:schemeClr>
                </a:solidFill>
                <a:latin typeface="Tahoma" pitchFamily="34" charset="0"/>
                <a:cs typeface="Tahoma" pitchFamily="34" charset="0"/>
              </a:rPr>
              <a:t>bài</a:t>
            </a:r>
            <a:r>
              <a:rPr lang="en-US" sz="2800" b="1" dirty="0">
                <a:solidFill>
                  <a:schemeClr val="accent6">
                    <a:lumMod val="75000"/>
                  </a:schemeClr>
                </a:solidFill>
                <a:latin typeface="Tahoma" pitchFamily="34" charset="0"/>
                <a:cs typeface="Tahoma" pitchFamily="34" charset="0"/>
              </a:rPr>
              <a:t> </a:t>
            </a:r>
            <a:br>
              <a:rPr lang="en-US" sz="2800" b="1" dirty="0">
                <a:solidFill>
                  <a:schemeClr val="accent6">
                    <a:lumMod val="75000"/>
                  </a:schemeClr>
                </a:solidFill>
                <a:latin typeface="Tahoma" pitchFamily="34" charset="0"/>
                <a:cs typeface="Tahoma" pitchFamily="34" charset="0"/>
              </a:rPr>
            </a:br>
            <a:r>
              <a:rPr lang="en-US" sz="2800" b="1" dirty="0" err="1">
                <a:solidFill>
                  <a:schemeClr val="accent6">
                    <a:lumMod val="75000"/>
                  </a:schemeClr>
                </a:solidFill>
                <a:latin typeface="Tahoma" pitchFamily="34" charset="0"/>
                <a:cs typeface="Tahoma" pitchFamily="34" charset="0"/>
              </a:rPr>
              <a:t>thuyết</a:t>
            </a:r>
            <a:r>
              <a:rPr lang="en-US" sz="2800" b="1" dirty="0">
                <a:solidFill>
                  <a:schemeClr val="accent6">
                    <a:lumMod val="75000"/>
                  </a:schemeClr>
                </a:solidFill>
                <a:latin typeface="Tahoma" pitchFamily="34" charset="0"/>
                <a:cs typeface="Tahoma" pitchFamily="34" charset="0"/>
              </a:rPr>
              <a:t> </a:t>
            </a:r>
            <a:r>
              <a:rPr lang="en-US" sz="2800" b="1" dirty="0" err="1">
                <a:solidFill>
                  <a:schemeClr val="accent6">
                    <a:lumMod val="75000"/>
                  </a:schemeClr>
                </a:solidFill>
                <a:latin typeface="Tahoma" pitchFamily="34" charset="0"/>
                <a:cs typeface="Tahoma" pitchFamily="34" charset="0"/>
              </a:rPr>
              <a:t>trình</a:t>
            </a:r>
            <a:endParaRPr lang="en-US" sz="2800" b="1" dirty="0">
              <a:solidFill>
                <a:schemeClr val="accent6">
                  <a:lumMod val="75000"/>
                </a:schemeClr>
              </a:solidFill>
              <a:latin typeface="Tahoma" pitchFamily="34" charset="0"/>
              <a:cs typeface="Tahoma" pitchFamily="34" charset="0"/>
            </a:endParaRPr>
          </a:p>
        </p:txBody>
      </p:sp>
      <p:sp>
        <p:nvSpPr>
          <p:cNvPr id="103428" name="Oval 4"/>
          <p:cNvSpPr>
            <a:spLocks noChangeArrowheads="1"/>
          </p:cNvSpPr>
          <p:nvPr/>
        </p:nvSpPr>
        <p:spPr bwMode="ltGray">
          <a:xfrm>
            <a:off x="1989138" y="4708525"/>
            <a:ext cx="5562600" cy="1325563"/>
          </a:xfrm>
          <a:prstGeom prst="ellipse">
            <a:avLst/>
          </a:prstGeom>
          <a:gradFill rotWithShape="1">
            <a:gsLst>
              <a:gs pos="0">
                <a:srgbClr val="003399"/>
              </a:gs>
              <a:gs pos="100000">
                <a:srgbClr val="292929"/>
              </a:gs>
            </a:gsLst>
            <a:lin ang="2700000" scaled="1"/>
          </a:gradFill>
          <a:ln w="3175">
            <a:noFill/>
            <a:round/>
            <a:headEnd/>
            <a:tailEnd type="none" w="sm" len="sm"/>
          </a:ln>
        </p:spPr>
        <p:txBody>
          <a:bodyPr vert="eaVert" wrap="none" lIns="92075" tIns="46038" rIns="92075" bIns="46038" anchor="ctr"/>
          <a:lstStyle/>
          <a:p>
            <a:pPr>
              <a:spcBef>
                <a:spcPct val="20000"/>
              </a:spcBef>
              <a:buClr>
                <a:schemeClr val="tx2"/>
              </a:buClr>
              <a:buSzPct val="115000"/>
              <a:buFont typeface="Wingdings" pitchFamily="2" charset="2"/>
              <a:buNone/>
            </a:pPr>
            <a:endParaRPr lang="vi-VN" sz="2500" b="1">
              <a:latin typeface=".VnTime" pitchFamily="34" charset="0"/>
            </a:endParaRPr>
          </a:p>
        </p:txBody>
      </p:sp>
      <p:sp>
        <p:nvSpPr>
          <p:cNvPr id="103429" name="Oval 5"/>
          <p:cNvSpPr>
            <a:spLocks noChangeArrowheads="1"/>
          </p:cNvSpPr>
          <p:nvPr/>
        </p:nvSpPr>
        <p:spPr bwMode="gray">
          <a:xfrm rot="-998297">
            <a:off x="1263650" y="2595563"/>
            <a:ext cx="5762625" cy="3016250"/>
          </a:xfrm>
          <a:prstGeom prst="ellipse">
            <a:avLst/>
          </a:prstGeom>
          <a:gradFill rotWithShape="0">
            <a:gsLst>
              <a:gs pos="0">
                <a:srgbClr val="29698D"/>
              </a:gs>
              <a:gs pos="50000">
                <a:srgbClr val="CBDBE3"/>
              </a:gs>
              <a:gs pos="100000">
                <a:srgbClr val="29698D"/>
              </a:gs>
            </a:gsLst>
            <a:lin ang="0" scaled="1"/>
          </a:gradFill>
          <a:ln w="12700">
            <a:noFill/>
            <a:round/>
            <a:headEnd type="none" w="sm" len="sm"/>
            <a:tailEnd type="none" w="sm" len="sm"/>
          </a:ln>
        </p:spPr>
        <p:txBody>
          <a:bodyPr wrap="none" anchor="ctr"/>
          <a:lstStyle/>
          <a:p>
            <a:pPr>
              <a:spcBef>
                <a:spcPct val="20000"/>
              </a:spcBef>
              <a:buClr>
                <a:schemeClr val="tx2"/>
              </a:buClr>
              <a:buSzPct val="115000"/>
              <a:buFont typeface="Wingdings" pitchFamily="2" charset="2"/>
              <a:buNone/>
            </a:pPr>
            <a:endParaRPr lang="vi-VN" sz="2500" b="1">
              <a:latin typeface=".VnTime" pitchFamily="34" charset="0"/>
            </a:endParaRPr>
          </a:p>
        </p:txBody>
      </p:sp>
      <p:sp>
        <p:nvSpPr>
          <p:cNvPr id="103430" name="Oval 6"/>
          <p:cNvSpPr>
            <a:spLocks noChangeArrowheads="1"/>
          </p:cNvSpPr>
          <p:nvPr/>
        </p:nvSpPr>
        <p:spPr bwMode="gray">
          <a:xfrm rot="-998297">
            <a:off x="1327150" y="2411413"/>
            <a:ext cx="5562600" cy="2922587"/>
          </a:xfrm>
          <a:prstGeom prst="ellipse">
            <a:avLst/>
          </a:prstGeom>
          <a:gradFill rotWithShape="1">
            <a:gsLst>
              <a:gs pos="0">
                <a:srgbClr val="208282"/>
              </a:gs>
              <a:gs pos="100000">
                <a:srgbClr val="33CCCC"/>
              </a:gs>
            </a:gsLst>
            <a:lin ang="2700000" scaled="1"/>
          </a:gradFill>
          <a:ln w="12700">
            <a:noFill/>
            <a:round/>
            <a:headEnd type="none" w="sm" len="sm"/>
            <a:tailEnd type="none" w="sm" len="sm"/>
          </a:ln>
        </p:spPr>
        <p:txBody>
          <a:bodyPr wrap="none" anchor="ctr"/>
          <a:lstStyle/>
          <a:p>
            <a:pPr marL="342900" indent="-342900" algn="ctr">
              <a:spcBef>
                <a:spcPct val="20000"/>
              </a:spcBef>
              <a:buClr>
                <a:schemeClr val="tx2"/>
              </a:buClr>
              <a:buSzPct val="115000"/>
              <a:buFont typeface="Wingdings" pitchFamily="2" charset="2"/>
              <a:buNone/>
            </a:pPr>
            <a:endParaRPr lang="vi-VN" sz="2000" b="1">
              <a:latin typeface=".VnTime" pitchFamily="34" charset="0"/>
            </a:endParaRPr>
          </a:p>
        </p:txBody>
      </p:sp>
      <p:sp>
        <p:nvSpPr>
          <p:cNvPr id="103431" name="Arc 7"/>
          <p:cNvSpPr>
            <a:spLocks/>
          </p:cNvSpPr>
          <p:nvPr/>
        </p:nvSpPr>
        <p:spPr bwMode="gray">
          <a:xfrm rot="-998297">
            <a:off x="3968750" y="2511425"/>
            <a:ext cx="2851150" cy="1538288"/>
          </a:xfrm>
          <a:custGeom>
            <a:avLst/>
            <a:gdLst>
              <a:gd name="T0" fmla="*/ 2147483647 w 21600"/>
              <a:gd name="T1" fmla="*/ 0 h 22718"/>
              <a:gd name="T2" fmla="*/ 2147483647 w 21600"/>
              <a:gd name="T3" fmla="*/ 2147483647 h 22718"/>
              <a:gd name="T4" fmla="*/ 0 w 21600"/>
              <a:gd name="T5" fmla="*/ 2147483647 h 22718"/>
              <a:gd name="T6" fmla="*/ 0 60000 65536"/>
              <a:gd name="T7" fmla="*/ 0 60000 65536"/>
              <a:gd name="T8" fmla="*/ 0 60000 65536"/>
              <a:gd name="T9" fmla="*/ 0 w 21600"/>
              <a:gd name="T10" fmla="*/ 0 h 22718"/>
              <a:gd name="T11" fmla="*/ 21600 w 21600"/>
              <a:gd name="T12" fmla="*/ 22718 h 22718"/>
            </a:gdLst>
            <a:ahLst/>
            <a:cxnLst>
              <a:cxn ang="T6">
                <a:pos x="T0" y="T1"/>
              </a:cxn>
              <a:cxn ang="T7">
                <a:pos x="T2" y="T3"/>
              </a:cxn>
              <a:cxn ang="T8">
                <a:pos x="T4" y="T5"/>
              </a:cxn>
            </a:cxnLst>
            <a:rect l="T9" t="T10" r="T11" b="T12"/>
            <a:pathLst>
              <a:path w="21600" h="22718" fill="none" extrusionOk="0">
                <a:moveTo>
                  <a:pt x="16157" y="-1"/>
                </a:moveTo>
                <a:cubicBezTo>
                  <a:pt x="19663" y="3951"/>
                  <a:pt x="21600" y="9051"/>
                  <a:pt x="21600" y="14335"/>
                </a:cubicBezTo>
                <a:cubicBezTo>
                  <a:pt x="21600" y="17214"/>
                  <a:pt x="21024" y="20064"/>
                  <a:pt x="19906" y="22717"/>
                </a:cubicBezTo>
              </a:path>
              <a:path w="21600" h="22718" stroke="0" extrusionOk="0">
                <a:moveTo>
                  <a:pt x="16157" y="-1"/>
                </a:moveTo>
                <a:cubicBezTo>
                  <a:pt x="19663" y="3951"/>
                  <a:pt x="21600" y="9051"/>
                  <a:pt x="21600" y="14335"/>
                </a:cubicBezTo>
                <a:cubicBezTo>
                  <a:pt x="21600" y="17214"/>
                  <a:pt x="21024" y="20064"/>
                  <a:pt x="19906" y="22717"/>
                </a:cubicBezTo>
                <a:lnTo>
                  <a:pt x="0" y="14335"/>
                </a:lnTo>
                <a:lnTo>
                  <a:pt x="16157" y="-1"/>
                </a:lnTo>
                <a:close/>
              </a:path>
            </a:pathLst>
          </a:custGeom>
          <a:solidFill>
            <a:srgbClr val="0099CC"/>
          </a:solidFill>
          <a:ln w="12700">
            <a:noFill/>
            <a:round/>
            <a:headEnd type="none" w="sm" len="sm"/>
            <a:tailEnd type="none" w="sm" len="sm"/>
          </a:ln>
        </p:spPr>
        <p:txBody>
          <a:bodyPr wrap="none" anchor="ctr"/>
          <a:lstStyle/>
          <a:p>
            <a:endParaRPr lang="en-US"/>
          </a:p>
        </p:txBody>
      </p:sp>
      <p:sp>
        <p:nvSpPr>
          <p:cNvPr id="103432" name="Arc 8"/>
          <p:cNvSpPr>
            <a:spLocks/>
          </p:cNvSpPr>
          <p:nvPr/>
        </p:nvSpPr>
        <p:spPr bwMode="gray">
          <a:xfrm rot="20601703" flipH="1">
            <a:off x="1374775" y="3824288"/>
            <a:ext cx="2876550" cy="1630362"/>
          </a:xfrm>
          <a:custGeom>
            <a:avLst/>
            <a:gdLst>
              <a:gd name="T0" fmla="*/ 2147483647 w 21600"/>
              <a:gd name="T1" fmla="*/ 0 h 24439"/>
              <a:gd name="T2" fmla="*/ 2147483647 w 21600"/>
              <a:gd name="T3" fmla="*/ 2147483647 h 24439"/>
              <a:gd name="T4" fmla="*/ 0 w 21600"/>
              <a:gd name="T5" fmla="*/ 2147483647 h 24439"/>
              <a:gd name="T6" fmla="*/ 0 60000 65536"/>
              <a:gd name="T7" fmla="*/ 0 60000 65536"/>
              <a:gd name="T8" fmla="*/ 0 60000 65536"/>
              <a:gd name="T9" fmla="*/ 0 w 21600"/>
              <a:gd name="T10" fmla="*/ 0 h 24439"/>
              <a:gd name="T11" fmla="*/ 21600 w 21600"/>
              <a:gd name="T12" fmla="*/ 24439 h 24439"/>
            </a:gdLst>
            <a:ahLst/>
            <a:cxnLst>
              <a:cxn ang="T6">
                <a:pos x="T0" y="T1"/>
              </a:cxn>
              <a:cxn ang="T7">
                <a:pos x="T2" y="T3"/>
              </a:cxn>
              <a:cxn ang="T8">
                <a:pos x="T4" y="T5"/>
              </a:cxn>
            </a:cxnLst>
            <a:rect l="T9" t="T10" r="T11" b="T12"/>
            <a:pathLst>
              <a:path w="21600" h="24439" fill="none" extrusionOk="0">
                <a:moveTo>
                  <a:pt x="20452" y="-1"/>
                </a:moveTo>
                <a:cubicBezTo>
                  <a:pt x="21212" y="2237"/>
                  <a:pt x="21600" y="4584"/>
                  <a:pt x="21600" y="6947"/>
                </a:cubicBezTo>
                <a:cubicBezTo>
                  <a:pt x="21600" y="13871"/>
                  <a:pt x="18280" y="20376"/>
                  <a:pt x="12672" y="24438"/>
                </a:cubicBezTo>
              </a:path>
              <a:path w="21600" h="24439" stroke="0" extrusionOk="0">
                <a:moveTo>
                  <a:pt x="20452" y="-1"/>
                </a:moveTo>
                <a:cubicBezTo>
                  <a:pt x="21212" y="2237"/>
                  <a:pt x="21600" y="4584"/>
                  <a:pt x="21600" y="6947"/>
                </a:cubicBezTo>
                <a:cubicBezTo>
                  <a:pt x="21600" y="13871"/>
                  <a:pt x="18280" y="20376"/>
                  <a:pt x="12672" y="24438"/>
                </a:cubicBezTo>
                <a:lnTo>
                  <a:pt x="0" y="6947"/>
                </a:lnTo>
                <a:lnTo>
                  <a:pt x="20452" y="-1"/>
                </a:lnTo>
                <a:close/>
              </a:path>
            </a:pathLst>
          </a:custGeom>
          <a:gradFill rotWithShape="1">
            <a:gsLst>
              <a:gs pos="0">
                <a:srgbClr val="ABD9F2"/>
              </a:gs>
              <a:gs pos="100000">
                <a:srgbClr val="47ABE3"/>
              </a:gs>
            </a:gsLst>
            <a:lin ang="2700000" scaled="1"/>
          </a:gradFill>
          <a:ln w="12700">
            <a:noFill/>
            <a:round/>
            <a:headEnd type="none" w="sm" len="sm"/>
            <a:tailEnd type="none" w="sm" len="sm"/>
          </a:ln>
        </p:spPr>
        <p:txBody>
          <a:bodyPr wrap="none" anchor="ctr"/>
          <a:lstStyle/>
          <a:p>
            <a:endParaRPr lang="en-US"/>
          </a:p>
        </p:txBody>
      </p:sp>
      <p:sp>
        <p:nvSpPr>
          <p:cNvPr id="103434" name="Arc 10"/>
          <p:cNvSpPr>
            <a:spLocks/>
          </p:cNvSpPr>
          <p:nvPr/>
        </p:nvSpPr>
        <p:spPr bwMode="gray">
          <a:xfrm rot="20601703" flipH="1">
            <a:off x="1174750" y="2925763"/>
            <a:ext cx="2762250" cy="1381125"/>
          </a:xfrm>
          <a:custGeom>
            <a:avLst/>
            <a:gdLst>
              <a:gd name="T0" fmla="*/ 2147483647 w 20934"/>
              <a:gd name="T1" fmla="*/ 0 h 21142"/>
              <a:gd name="T2" fmla="*/ 2147483647 w 20934"/>
              <a:gd name="T3" fmla="*/ 2147483647 h 21142"/>
              <a:gd name="T4" fmla="*/ 0 w 20934"/>
              <a:gd name="T5" fmla="*/ 2147483647 h 21142"/>
              <a:gd name="T6" fmla="*/ 0 60000 65536"/>
              <a:gd name="T7" fmla="*/ 0 60000 65536"/>
              <a:gd name="T8" fmla="*/ 0 60000 65536"/>
              <a:gd name="T9" fmla="*/ 0 w 20934"/>
              <a:gd name="T10" fmla="*/ 0 h 21142"/>
              <a:gd name="T11" fmla="*/ 20934 w 20934"/>
              <a:gd name="T12" fmla="*/ 21142 h 21142"/>
            </a:gdLst>
            <a:ahLst/>
            <a:cxnLst>
              <a:cxn ang="T6">
                <a:pos x="T0" y="T1"/>
              </a:cxn>
              <a:cxn ang="T7">
                <a:pos x="T2" y="T3"/>
              </a:cxn>
              <a:cxn ang="T8">
                <a:pos x="T4" y="T5"/>
              </a:cxn>
            </a:cxnLst>
            <a:rect l="T9" t="T10" r="T11" b="T12"/>
            <a:pathLst>
              <a:path w="20934" h="21142" fill="none" extrusionOk="0">
                <a:moveTo>
                  <a:pt x="4423" y="-1"/>
                </a:moveTo>
                <a:cubicBezTo>
                  <a:pt x="12495" y="1688"/>
                  <a:pt x="18902" y="7826"/>
                  <a:pt x="20934" y="15819"/>
                </a:cubicBezTo>
              </a:path>
              <a:path w="20934" h="21142" stroke="0" extrusionOk="0">
                <a:moveTo>
                  <a:pt x="4423" y="-1"/>
                </a:moveTo>
                <a:cubicBezTo>
                  <a:pt x="12495" y="1688"/>
                  <a:pt x="18902" y="7826"/>
                  <a:pt x="20934" y="15819"/>
                </a:cubicBezTo>
                <a:lnTo>
                  <a:pt x="0" y="21142"/>
                </a:lnTo>
                <a:lnTo>
                  <a:pt x="4423" y="-1"/>
                </a:lnTo>
                <a:close/>
              </a:path>
            </a:pathLst>
          </a:custGeom>
          <a:gradFill rotWithShape="1">
            <a:gsLst>
              <a:gs pos="0">
                <a:srgbClr val="47ABE3"/>
              </a:gs>
              <a:gs pos="100000">
                <a:srgbClr val="214F69"/>
              </a:gs>
            </a:gsLst>
            <a:lin ang="2700000" scaled="1"/>
          </a:gradFill>
          <a:ln w="12700">
            <a:noFill/>
            <a:round/>
            <a:headEnd type="none" w="sm" len="sm"/>
            <a:tailEnd type="none" w="sm" len="sm"/>
          </a:ln>
        </p:spPr>
        <p:txBody>
          <a:bodyPr wrap="none" anchor="ctr"/>
          <a:lstStyle/>
          <a:p>
            <a:endParaRPr lang="en-US"/>
          </a:p>
        </p:txBody>
      </p:sp>
      <p:sp>
        <p:nvSpPr>
          <p:cNvPr id="103435" name="Oval 11"/>
          <p:cNvSpPr>
            <a:spLocks noChangeArrowheads="1"/>
          </p:cNvSpPr>
          <p:nvPr/>
        </p:nvSpPr>
        <p:spPr bwMode="gray">
          <a:xfrm rot="-998297">
            <a:off x="2781300" y="3148013"/>
            <a:ext cx="2695575" cy="1339850"/>
          </a:xfrm>
          <a:prstGeom prst="ellipse">
            <a:avLst/>
          </a:prstGeom>
          <a:gradFill rotWithShape="0">
            <a:gsLst>
              <a:gs pos="0">
                <a:srgbClr val="000000"/>
              </a:gs>
              <a:gs pos="50000">
                <a:srgbClr val="C1C1C1"/>
              </a:gs>
              <a:gs pos="100000">
                <a:srgbClr val="000000"/>
              </a:gs>
            </a:gsLst>
            <a:lin ang="0" scaled="1"/>
          </a:gradFill>
          <a:ln w="12700">
            <a:noFill/>
            <a:round/>
            <a:headEnd type="none" w="sm" len="sm"/>
            <a:tailEnd type="none" w="sm" len="sm"/>
          </a:ln>
        </p:spPr>
        <p:txBody>
          <a:bodyPr wrap="none" anchor="ctr"/>
          <a:lstStyle/>
          <a:p>
            <a:pPr>
              <a:spcBef>
                <a:spcPct val="20000"/>
              </a:spcBef>
              <a:buClr>
                <a:schemeClr val="tx2"/>
              </a:buClr>
              <a:buSzPct val="115000"/>
              <a:buFont typeface="Wingdings" pitchFamily="2" charset="2"/>
              <a:buNone/>
            </a:pPr>
            <a:endParaRPr lang="vi-VN" sz="2500" b="1">
              <a:latin typeface=".VnTime" pitchFamily="34" charset="0"/>
            </a:endParaRPr>
          </a:p>
        </p:txBody>
      </p:sp>
      <p:sp>
        <p:nvSpPr>
          <p:cNvPr id="103439" name="Freeform 15"/>
          <p:cNvSpPr>
            <a:spLocks/>
          </p:cNvSpPr>
          <p:nvPr/>
        </p:nvSpPr>
        <p:spPr bwMode="gray">
          <a:xfrm>
            <a:off x="6103938" y="3446463"/>
            <a:ext cx="1295400" cy="1711325"/>
          </a:xfrm>
          <a:custGeom>
            <a:avLst/>
            <a:gdLst>
              <a:gd name="T0" fmla="*/ 0 w 816"/>
              <a:gd name="T1" fmla="*/ 2147483647 h 1078"/>
              <a:gd name="T2" fmla="*/ 2147483647 w 816"/>
              <a:gd name="T3" fmla="*/ 0 h 1078"/>
              <a:gd name="T4" fmla="*/ 2147483647 w 816"/>
              <a:gd name="T5" fmla="*/ 2147483647 h 1078"/>
              <a:gd name="T6" fmla="*/ 2147483647 w 816"/>
              <a:gd name="T7" fmla="*/ 2147483647 h 1078"/>
              <a:gd name="T8" fmla="*/ 2147483647 w 816"/>
              <a:gd name="T9" fmla="*/ 2147483647 h 1078"/>
              <a:gd name="T10" fmla="*/ 0 w 816"/>
              <a:gd name="T11" fmla="*/ 2147483647 h 1078"/>
              <a:gd name="T12" fmla="*/ 0 60000 65536"/>
              <a:gd name="T13" fmla="*/ 0 60000 65536"/>
              <a:gd name="T14" fmla="*/ 0 60000 65536"/>
              <a:gd name="T15" fmla="*/ 0 60000 65536"/>
              <a:gd name="T16" fmla="*/ 0 60000 65536"/>
              <a:gd name="T17" fmla="*/ 0 60000 65536"/>
              <a:gd name="T18" fmla="*/ 0 w 816"/>
              <a:gd name="T19" fmla="*/ 0 h 1078"/>
              <a:gd name="T20" fmla="*/ 816 w 816"/>
              <a:gd name="T21" fmla="*/ 1078 h 1078"/>
            </a:gdLst>
            <a:ahLst/>
            <a:cxnLst>
              <a:cxn ang="T12">
                <a:pos x="T0" y="T1"/>
              </a:cxn>
              <a:cxn ang="T13">
                <a:pos x="T2" y="T3"/>
              </a:cxn>
              <a:cxn ang="T14">
                <a:pos x="T4" y="T5"/>
              </a:cxn>
              <a:cxn ang="T15">
                <a:pos x="T6" y="T7"/>
              </a:cxn>
              <a:cxn ang="T16">
                <a:pos x="T8" y="T9"/>
              </a:cxn>
              <a:cxn ang="T17">
                <a:pos x="T10" y="T11"/>
              </a:cxn>
            </a:cxnLst>
            <a:rect l="T18" t="T19" r="T20" b="T21"/>
            <a:pathLst>
              <a:path w="816" h="1078">
                <a:moveTo>
                  <a:pt x="0" y="841"/>
                </a:moveTo>
                <a:lnTo>
                  <a:pt x="784" y="0"/>
                </a:lnTo>
                <a:lnTo>
                  <a:pt x="816" y="280"/>
                </a:lnTo>
                <a:cubicBezTo>
                  <a:pt x="776" y="392"/>
                  <a:pt x="676" y="539"/>
                  <a:pt x="544" y="672"/>
                </a:cubicBezTo>
                <a:cubicBezTo>
                  <a:pt x="412" y="805"/>
                  <a:pt x="116" y="1050"/>
                  <a:pt x="25" y="1078"/>
                </a:cubicBezTo>
                <a:cubicBezTo>
                  <a:pt x="7" y="1006"/>
                  <a:pt x="0" y="841"/>
                  <a:pt x="0" y="841"/>
                </a:cubicBezTo>
                <a:close/>
              </a:path>
            </a:pathLst>
          </a:custGeom>
          <a:gradFill rotWithShape="0">
            <a:gsLst>
              <a:gs pos="0">
                <a:srgbClr val="B98BE8"/>
              </a:gs>
              <a:gs pos="100000">
                <a:srgbClr val="6600CC"/>
              </a:gs>
            </a:gsLst>
            <a:lin ang="0" scaled="1"/>
          </a:gradFill>
          <a:ln w="9525">
            <a:noFill/>
            <a:round/>
            <a:headEnd/>
            <a:tailEnd/>
          </a:ln>
        </p:spPr>
        <p:txBody>
          <a:bodyPr>
            <a:spAutoFit/>
          </a:bodyPr>
          <a:lstStyle/>
          <a:p>
            <a:endParaRPr lang="en-US"/>
          </a:p>
        </p:txBody>
      </p:sp>
      <p:sp>
        <p:nvSpPr>
          <p:cNvPr id="103440" name="Arc 16"/>
          <p:cNvSpPr>
            <a:spLocks/>
          </p:cNvSpPr>
          <p:nvPr/>
        </p:nvSpPr>
        <p:spPr bwMode="gray">
          <a:xfrm rot="-1060795">
            <a:off x="4502150" y="3452813"/>
            <a:ext cx="2984500" cy="1346200"/>
          </a:xfrm>
          <a:custGeom>
            <a:avLst/>
            <a:gdLst>
              <a:gd name="T0" fmla="*/ 2147483647 w 20601"/>
              <a:gd name="T1" fmla="*/ 2147483647 h 19523"/>
              <a:gd name="T2" fmla="*/ 2147483647 w 20601"/>
              <a:gd name="T3" fmla="*/ 2147483647 h 19523"/>
              <a:gd name="T4" fmla="*/ 0 w 20601"/>
              <a:gd name="T5" fmla="*/ 0 h 19523"/>
              <a:gd name="T6" fmla="*/ 0 60000 65536"/>
              <a:gd name="T7" fmla="*/ 0 60000 65536"/>
              <a:gd name="T8" fmla="*/ 0 60000 65536"/>
              <a:gd name="T9" fmla="*/ 0 w 20601"/>
              <a:gd name="T10" fmla="*/ 0 h 19523"/>
              <a:gd name="T11" fmla="*/ 20601 w 20601"/>
              <a:gd name="T12" fmla="*/ 19523 h 19523"/>
            </a:gdLst>
            <a:ahLst/>
            <a:cxnLst>
              <a:cxn ang="T6">
                <a:pos x="T0" y="T1"/>
              </a:cxn>
              <a:cxn ang="T7">
                <a:pos x="T2" y="T3"/>
              </a:cxn>
              <a:cxn ang="T8">
                <a:pos x="T4" y="T5"/>
              </a:cxn>
            </a:cxnLst>
            <a:rect l="T9" t="T10" r="T11" b="T12"/>
            <a:pathLst>
              <a:path w="20601" h="19523" fill="none" extrusionOk="0">
                <a:moveTo>
                  <a:pt x="20601" y="6492"/>
                </a:moveTo>
                <a:cubicBezTo>
                  <a:pt x="18793" y="12227"/>
                  <a:pt x="14677" y="16949"/>
                  <a:pt x="9241" y="19522"/>
                </a:cubicBezTo>
              </a:path>
              <a:path w="20601" h="19523" stroke="0" extrusionOk="0">
                <a:moveTo>
                  <a:pt x="20601" y="6492"/>
                </a:moveTo>
                <a:cubicBezTo>
                  <a:pt x="18793" y="12227"/>
                  <a:pt x="14677" y="16949"/>
                  <a:pt x="9241" y="19522"/>
                </a:cubicBezTo>
                <a:lnTo>
                  <a:pt x="0" y="0"/>
                </a:lnTo>
                <a:lnTo>
                  <a:pt x="20601" y="6492"/>
                </a:lnTo>
                <a:close/>
              </a:path>
            </a:pathLst>
          </a:custGeom>
          <a:solidFill>
            <a:srgbClr val="CC99FF"/>
          </a:solidFill>
          <a:ln w="12700">
            <a:noFill/>
            <a:round/>
            <a:headEnd type="none" w="sm" len="sm"/>
            <a:tailEnd type="none" w="sm" len="sm"/>
          </a:ln>
        </p:spPr>
        <p:txBody>
          <a:bodyPr wrap="none" anchor="ctr"/>
          <a:lstStyle/>
          <a:p>
            <a:endParaRPr lang="en-US"/>
          </a:p>
        </p:txBody>
      </p:sp>
      <p:sp>
        <p:nvSpPr>
          <p:cNvPr id="103441" name="Freeform 17"/>
          <p:cNvSpPr>
            <a:spLocks/>
          </p:cNvSpPr>
          <p:nvPr/>
        </p:nvSpPr>
        <p:spPr bwMode="gray">
          <a:xfrm>
            <a:off x="4403725" y="3927475"/>
            <a:ext cx="1758950" cy="1236663"/>
          </a:xfrm>
          <a:custGeom>
            <a:avLst/>
            <a:gdLst>
              <a:gd name="T0" fmla="*/ 2147483647 w 1108"/>
              <a:gd name="T1" fmla="*/ 2147483647 h 779"/>
              <a:gd name="T2" fmla="*/ 2147483647 w 1108"/>
              <a:gd name="T3" fmla="*/ 2147483647 h 779"/>
              <a:gd name="T4" fmla="*/ 2147483647 w 1108"/>
              <a:gd name="T5" fmla="*/ 2147483647 h 779"/>
              <a:gd name="T6" fmla="*/ 0 w 1108"/>
              <a:gd name="T7" fmla="*/ 0 h 779"/>
              <a:gd name="T8" fmla="*/ 2147483647 w 1108"/>
              <a:gd name="T9" fmla="*/ 2147483647 h 779"/>
              <a:gd name="T10" fmla="*/ 0 60000 65536"/>
              <a:gd name="T11" fmla="*/ 0 60000 65536"/>
              <a:gd name="T12" fmla="*/ 0 60000 65536"/>
              <a:gd name="T13" fmla="*/ 0 60000 65536"/>
              <a:gd name="T14" fmla="*/ 0 60000 65536"/>
              <a:gd name="T15" fmla="*/ 0 w 1108"/>
              <a:gd name="T16" fmla="*/ 0 h 779"/>
              <a:gd name="T17" fmla="*/ 1108 w 1108"/>
              <a:gd name="T18" fmla="*/ 779 h 779"/>
            </a:gdLst>
            <a:ahLst/>
            <a:cxnLst>
              <a:cxn ang="T10">
                <a:pos x="T0" y="T1"/>
              </a:cxn>
              <a:cxn ang="T11">
                <a:pos x="T2" y="T3"/>
              </a:cxn>
              <a:cxn ang="T12">
                <a:pos x="T4" y="T5"/>
              </a:cxn>
              <a:cxn ang="T13">
                <a:pos x="T6" y="T7"/>
              </a:cxn>
              <a:cxn ang="T14">
                <a:pos x="T8" y="T9"/>
              </a:cxn>
            </a:cxnLst>
            <a:rect l="T15" t="T16" r="T17" b="T18"/>
            <a:pathLst>
              <a:path w="1108" h="779">
                <a:moveTo>
                  <a:pt x="1071" y="546"/>
                </a:moveTo>
                <a:lnTo>
                  <a:pt x="1108" y="779"/>
                </a:lnTo>
                <a:lnTo>
                  <a:pt x="67" y="168"/>
                </a:lnTo>
                <a:lnTo>
                  <a:pt x="0" y="0"/>
                </a:lnTo>
                <a:lnTo>
                  <a:pt x="1071" y="546"/>
                </a:lnTo>
                <a:close/>
              </a:path>
            </a:pathLst>
          </a:custGeom>
          <a:gradFill rotWithShape="1">
            <a:gsLst>
              <a:gs pos="0">
                <a:srgbClr val="AF8ED4"/>
              </a:gs>
              <a:gs pos="100000">
                <a:srgbClr val="5007A1"/>
              </a:gs>
            </a:gsLst>
            <a:lin ang="2700000" scaled="1"/>
          </a:gradFill>
          <a:ln w="9525">
            <a:noFill/>
            <a:round/>
            <a:headEnd/>
            <a:tailEnd/>
          </a:ln>
        </p:spPr>
        <p:txBody>
          <a:bodyPr>
            <a:spAutoFit/>
          </a:bodyPr>
          <a:lstStyle/>
          <a:p>
            <a:endParaRPr lang="en-US"/>
          </a:p>
        </p:txBody>
      </p:sp>
      <p:sp>
        <p:nvSpPr>
          <p:cNvPr id="103445" name="Oval 21"/>
          <p:cNvSpPr>
            <a:spLocks noChangeArrowheads="1"/>
          </p:cNvSpPr>
          <p:nvPr/>
        </p:nvSpPr>
        <p:spPr bwMode="white">
          <a:xfrm rot="-998297">
            <a:off x="2882900" y="3400425"/>
            <a:ext cx="2586038" cy="1090613"/>
          </a:xfrm>
          <a:prstGeom prst="ellipse">
            <a:avLst/>
          </a:prstGeom>
          <a:gradFill rotWithShape="1">
            <a:gsLst>
              <a:gs pos="0">
                <a:srgbClr val="0D0F42"/>
              </a:gs>
              <a:gs pos="100000">
                <a:srgbClr val="1D208F"/>
              </a:gs>
            </a:gsLst>
            <a:lin ang="2700000" scaled="1"/>
          </a:gradFill>
          <a:ln w="12700">
            <a:noFill/>
            <a:round/>
            <a:headEnd type="none" w="sm" len="sm"/>
            <a:tailEnd type="none" w="sm" len="sm"/>
          </a:ln>
        </p:spPr>
        <p:txBody>
          <a:bodyPr wrap="none" anchor="ctr"/>
          <a:lstStyle/>
          <a:p>
            <a:pPr>
              <a:spcBef>
                <a:spcPct val="20000"/>
              </a:spcBef>
              <a:buClr>
                <a:schemeClr val="tx2"/>
              </a:buClr>
              <a:buSzPct val="115000"/>
              <a:buFont typeface="Wingdings" pitchFamily="2" charset="2"/>
              <a:buNone/>
            </a:pPr>
            <a:endParaRPr lang="vi-VN" sz="2500" b="1">
              <a:latin typeface=".VnTime" pitchFamily="34" charset="0"/>
            </a:endParaRPr>
          </a:p>
        </p:txBody>
      </p:sp>
      <p:sp>
        <p:nvSpPr>
          <p:cNvPr id="103446" name="Freeform 22"/>
          <p:cNvSpPr>
            <a:spLocks/>
          </p:cNvSpPr>
          <p:nvPr/>
        </p:nvSpPr>
        <p:spPr bwMode="gray">
          <a:xfrm>
            <a:off x="4579938" y="4322763"/>
            <a:ext cx="1282700" cy="1028700"/>
          </a:xfrm>
          <a:custGeom>
            <a:avLst/>
            <a:gdLst>
              <a:gd name="T0" fmla="*/ 0 w 808"/>
              <a:gd name="T1" fmla="*/ 2147483647 h 648"/>
              <a:gd name="T2" fmla="*/ 2147483647 w 808"/>
              <a:gd name="T3" fmla="*/ 2147483647 h 648"/>
              <a:gd name="T4" fmla="*/ 2147483647 w 808"/>
              <a:gd name="T5" fmla="*/ 2147483647 h 648"/>
              <a:gd name="T6" fmla="*/ 2147483647 w 808"/>
              <a:gd name="T7" fmla="*/ 2147483647 h 648"/>
              <a:gd name="T8" fmla="*/ 2147483647 w 808"/>
              <a:gd name="T9" fmla="*/ 0 h 648"/>
              <a:gd name="T10" fmla="*/ 0 w 808"/>
              <a:gd name="T11" fmla="*/ 2147483647 h 648"/>
              <a:gd name="T12" fmla="*/ 0 60000 65536"/>
              <a:gd name="T13" fmla="*/ 0 60000 65536"/>
              <a:gd name="T14" fmla="*/ 0 60000 65536"/>
              <a:gd name="T15" fmla="*/ 0 60000 65536"/>
              <a:gd name="T16" fmla="*/ 0 60000 65536"/>
              <a:gd name="T17" fmla="*/ 0 60000 65536"/>
              <a:gd name="T18" fmla="*/ 0 w 808"/>
              <a:gd name="T19" fmla="*/ 0 h 648"/>
              <a:gd name="T20" fmla="*/ 808 w 808"/>
              <a:gd name="T21" fmla="*/ 648 h 648"/>
            </a:gdLst>
            <a:ahLst/>
            <a:cxnLst>
              <a:cxn ang="T12">
                <a:pos x="T0" y="T1"/>
              </a:cxn>
              <a:cxn ang="T13">
                <a:pos x="T2" y="T3"/>
              </a:cxn>
              <a:cxn ang="T14">
                <a:pos x="T4" y="T5"/>
              </a:cxn>
              <a:cxn ang="T15">
                <a:pos x="T6" y="T7"/>
              </a:cxn>
              <a:cxn ang="T16">
                <a:pos x="T8" y="T9"/>
              </a:cxn>
              <a:cxn ang="T17">
                <a:pos x="T10" y="T11"/>
              </a:cxn>
            </a:cxnLst>
            <a:rect l="T18" t="T19" r="T20" b="T21"/>
            <a:pathLst>
              <a:path w="808" h="648">
                <a:moveTo>
                  <a:pt x="0" y="24"/>
                </a:moveTo>
                <a:lnTo>
                  <a:pt x="352" y="448"/>
                </a:lnTo>
                <a:lnTo>
                  <a:pt x="360" y="648"/>
                </a:lnTo>
                <a:lnTo>
                  <a:pt x="808" y="424"/>
                </a:lnTo>
                <a:lnTo>
                  <a:pt x="104" y="0"/>
                </a:lnTo>
                <a:lnTo>
                  <a:pt x="0" y="24"/>
                </a:lnTo>
                <a:close/>
              </a:path>
            </a:pathLst>
          </a:custGeom>
          <a:solidFill>
            <a:srgbClr val="003399">
              <a:alpha val="49019"/>
            </a:srgbClr>
          </a:solidFill>
          <a:ln w="9525">
            <a:noFill/>
            <a:round/>
            <a:headEnd/>
            <a:tailEnd/>
          </a:ln>
        </p:spPr>
        <p:txBody>
          <a:bodyPr wrap="none" anchor="ctr"/>
          <a:lstStyle/>
          <a:p>
            <a:endParaRPr lang="en-US"/>
          </a:p>
        </p:txBody>
      </p:sp>
      <p:sp>
        <p:nvSpPr>
          <p:cNvPr id="103449" name="Text Box 25"/>
          <p:cNvSpPr txBox="1">
            <a:spLocks noChangeArrowheads="1"/>
          </p:cNvSpPr>
          <p:nvPr/>
        </p:nvSpPr>
        <p:spPr bwMode="auto">
          <a:xfrm rot="-1348766">
            <a:off x="5289550" y="3992563"/>
            <a:ext cx="1336675" cy="519112"/>
          </a:xfrm>
          <a:prstGeom prst="rect">
            <a:avLst/>
          </a:prstGeom>
          <a:noFill/>
          <a:ln w="9525" algn="ctr">
            <a:noFill/>
            <a:miter lim="800000"/>
            <a:headEnd/>
            <a:tailEnd/>
          </a:ln>
        </p:spPr>
        <p:txBody>
          <a:bodyPr wrap="none">
            <a:spAutoFit/>
          </a:bodyPr>
          <a:lstStyle/>
          <a:p>
            <a:pPr marL="342900" indent="-342900">
              <a:spcBef>
                <a:spcPct val="20000"/>
              </a:spcBef>
              <a:buClr>
                <a:schemeClr val="tx2"/>
              </a:buClr>
              <a:buSzPct val="115000"/>
              <a:buFont typeface="Wingdings" pitchFamily="2" charset="2"/>
              <a:buNone/>
            </a:pPr>
            <a:r>
              <a:rPr lang="en-US" sz="2000" b="1">
                <a:solidFill>
                  <a:schemeClr val="bg1"/>
                </a:solidFill>
                <a:latin typeface=".VnTime" pitchFamily="34" charset="0"/>
              </a:rPr>
              <a:t>  </a:t>
            </a:r>
            <a:r>
              <a:rPr lang="en-US" sz="2800" b="1">
                <a:solidFill>
                  <a:schemeClr val="bg1"/>
                </a:solidFill>
                <a:latin typeface=".VnTime" pitchFamily="34" charset="0"/>
              </a:rPr>
              <a:t>Where</a:t>
            </a:r>
          </a:p>
        </p:txBody>
      </p:sp>
      <p:sp>
        <p:nvSpPr>
          <p:cNvPr id="103450" name="Text Box 26"/>
          <p:cNvSpPr txBox="1">
            <a:spLocks noChangeArrowheads="1"/>
          </p:cNvSpPr>
          <p:nvPr/>
        </p:nvSpPr>
        <p:spPr bwMode="auto">
          <a:xfrm rot="-1313147">
            <a:off x="3355975" y="4703763"/>
            <a:ext cx="915988" cy="519112"/>
          </a:xfrm>
          <a:prstGeom prst="rect">
            <a:avLst/>
          </a:prstGeom>
          <a:noFill/>
          <a:ln w="9525" algn="ctr">
            <a:noFill/>
            <a:miter lim="800000"/>
            <a:headEnd/>
            <a:tailEnd/>
          </a:ln>
        </p:spPr>
        <p:txBody>
          <a:bodyPr wrap="none">
            <a:spAutoFit/>
          </a:bodyPr>
          <a:lstStyle/>
          <a:p>
            <a:pPr marL="342900" indent="-342900">
              <a:spcBef>
                <a:spcPct val="20000"/>
              </a:spcBef>
              <a:buClr>
                <a:schemeClr val="tx2"/>
              </a:buClr>
              <a:buSzPct val="115000"/>
              <a:buFont typeface="Wingdings" pitchFamily="2" charset="2"/>
              <a:buNone/>
            </a:pPr>
            <a:r>
              <a:rPr lang="en-US" sz="2800" b="1">
                <a:solidFill>
                  <a:schemeClr val="bg1"/>
                </a:solidFill>
                <a:latin typeface=".VnTime" pitchFamily="34" charset="0"/>
              </a:rPr>
              <a:t>Why</a:t>
            </a:r>
          </a:p>
        </p:txBody>
      </p:sp>
      <p:sp>
        <p:nvSpPr>
          <p:cNvPr id="103451" name="Text Box 27"/>
          <p:cNvSpPr txBox="1">
            <a:spLocks noChangeArrowheads="1"/>
          </p:cNvSpPr>
          <p:nvPr/>
        </p:nvSpPr>
        <p:spPr bwMode="auto">
          <a:xfrm rot="-1365696">
            <a:off x="2027238" y="3336925"/>
            <a:ext cx="915987" cy="519113"/>
          </a:xfrm>
          <a:prstGeom prst="rect">
            <a:avLst/>
          </a:prstGeom>
          <a:noFill/>
          <a:ln w="9525" algn="ctr">
            <a:noFill/>
            <a:miter lim="800000"/>
            <a:headEnd/>
            <a:tailEnd/>
          </a:ln>
        </p:spPr>
        <p:txBody>
          <a:bodyPr wrap="none">
            <a:spAutoFit/>
          </a:bodyPr>
          <a:lstStyle/>
          <a:p>
            <a:pPr marL="342900" indent="-342900">
              <a:spcBef>
                <a:spcPct val="20000"/>
              </a:spcBef>
              <a:buClr>
                <a:schemeClr val="tx2"/>
              </a:buClr>
              <a:buSzPct val="115000"/>
              <a:buFont typeface="Wingdings" pitchFamily="2" charset="2"/>
              <a:buNone/>
            </a:pPr>
            <a:r>
              <a:rPr lang="en-US" sz="2800" b="1">
                <a:solidFill>
                  <a:schemeClr val="bg1"/>
                </a:solidFill>
                <a:latin typeface=".VnTime" pitchFamily="34" charset="0"/>
              </a:rPr>
              <a:t>Who</a:t>
            </a:r>
          </a:p>
        </p:txBody>
      </p:sp>
      <p:sp>
        <p:nvSpPr>
          <p:cNvPr id="103452" name="Text Box 28"/>
          <p:cNvSpPr txBox="1">
            <a:spLocks noChangeArrowheads="1"/>
          </p:cNvSpPr>
          <p:nvPr/>
        </p:nvSpPr>
        <p:spPr bwMode="auto">
          <a:xfrm rot="-1200047">
            <a:off x="3810000" y="2554288"/>
            <a:ext cx="1035050" cy="519112"/>
          </a:xfrm>
          <a:prstGeom prst="rect">
            <a:avLst/>
          </a:prstGeom>
          <a:noFill/>
          <a:ln w="9525" algn="ctr">
            <a:noFill/>
            <a:miter lim="800000"/>
            <a:headEnd/>
            <a:tailEnd/>
          </a:ln>
        </p:spPr>
        <p:txBody>
          <a:bodyPr wrap="none">
            <a:spAutoFit/>
          </a:bodyPr>
          <a:lstStyle/>
          <a:p>
            <a:pPr marL="342900" indent="-342900">
              <a:spcBef>
                <a:spcPct val="20000"/>
              </a:spcBef>
              <a:buClr>
                <a:schemeClr val="tx2"/>
              </a:buClr>
              <a:buSzPct val="115000"/>
              <a:buFont typeface="Wingdings" pitchFamily="2" charset="2"/>
              <a:buNone/>
            </a:pPr>
            <a:r>
              <a:rPr lang="en-US" sz="2800" b="1">
                <a:solidFill>
                  <a:schemeClr val="bg1"/>
                </a:solidFill>
                <a:latin typeface=".VnTime" pitchFamily="34" charset="0"/>
              </a:rPr>
              <a:t>What</a:t>
            </a:r>
          </a:p>
        </p:txBody>
      </p:sp>
      <p:sp>
        <p:nvSpPr>
          <p:cNvPr id="103454" name="Text Box 30"/>
          <p:cNvSpPr txBox="1">
            <a:spLocks noChangeArrowheads="1"/>
          </p:cNvSpPr>
          <p:nvPr/>
        </p:nvSpPr>
        <p:spPr bwMode="auto">
          <a:xfrm rot="-1343626">
            <a:off x="1847850" y="4381500"/>
            <a:ext cx="895350" cy="519113"/>
          </a:xfrm>
          <a:prstGeom prst="rect">
            <a:avLst/>
          </a:prstGeom>
          <a:noFill/>
          <a:ln w="9525" algn="ctr">
            <a:noFill/>
            <a:miter lim="800000"/>
            <a:headEnd/>
            <a:tailEnd/>
          </a:ln>
        </p:spPr>
        <p:txBody>
          <a:bodyPr wrap="none">
            <a:spAutoFit/>
          </a:bodyPr>
          <a:lstStyle/>
          <a:p>
            <a:pPr marL="342900" indent="-342900" algn="ctr">
              <a:spcBef>
                <a:spcPct val="20000"/>
              </a:spcBef>
              <a:buClr>
                <a:schemeClr val="tx2"/>
              </a:buClr>
              <a:buSzPct val="115000"/>
              <a:buFont typeface="Wingdings" pitchFamily="2" charset="2"/>
              <a:buNone/>
            </a:pPr>
            <a:r>
              <a:rPr lang="en-US" sz="2800" b="1">
                <a:solidFill>
                  <a:schemeClr val="bg1"/>
                </a:solidFill>
                <a:latin typeface=".VnTime" pitchFamily="34" charset="0"/>
              </a:rPr>
              <a:t>How</a:t>
            </a:r>
          </a:p>
        </p:txBody>
      </p:sp>
      <p:sp>
        <p:nvSpPr>
          <p:cNvPr id="103455" name="Text Box 31"/>
          <p:cNvSpPr txBox="1">
            <a:spLocks noChangeArrowheads="1"/>
          </p:cNvSpPr>
          <p:nvPr/>
        </p:nvSpPr>
        <p:spPr bwMode="auto">
          <a:xfrm rot="-1333166">
            <a:off x="5430838" y="2835275"/>
            <a:ext cx="1093787" cy="519113"/>
          </a:xfrm>
          <a:prstGeom prst="rect">
            <a:avLst/>
          </a:prstGeom>
          <a:noFill/>
          <a:ln w="9525" algn="ctr">
            <a:noFill/>
            <a:miter lim="800000"/>
            <a:headEnd/>
            <a:tailEnd/>
          </a:ln>
        </p:spPr>
        <p:txBody>
          <a:bodyPr wrap="none">
            <a:spAutoFit/>
          </a:bodyPr>
          <a:lstStyle/>
          <a:p>
            <a:pPr marL="342900" indent="-342900">
              <a:spcBef>
                <a:spcPct val="20000"/>
              </a:spcBef>
              <a:buClr>
                <a:schemeClr val="tx2"/>
              </a:buClr>
              <a:buSzPct val="115000"/>
              <a:buFont typeface="Wingdings" pitchFamily="2" charset="2"/>
              <a:buNone/>
            </a:pPr>
            <a:r>
              <a:rPr lang="en-US" sz="2800" b="1">
                <a:solidFill>
                  <a:schemeClr val="bg1"/>
                </a:solidFill>
                <a:latin typeface=".VnTime" pitchFamily="34" charset="0"/>
              </a:rPr>
              <a:t>When</a:t>
            </a:r>
          </a:p>
        </p:txBody>
      </p:sp>
    </p:spTree>
    <p:extLst>
      <p:ext uri="{BB962C8B-B14F-4D97-AF65-F5344CB8AC3E}">
        <p14:creationId xmlns:p14="http://schemas.microsoft.com/office/powerpoint/2010/main" val="668421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1000" fill="hold"/>
                                        <p:tgtEl>
                                          <p:spTgt spid="103426"/>
                                        </p:tgtEl>
                                        <p:attrNameLst>
                                          <p:attrName>ppt_w</p:attrName>
                                        </p:attrNameLst>
                                      </p:cBhvr>
                                      <p:tavLst>
                                        <p:tav tm="0">
                                          <p:val>
                                            <p:strVal val="#ppt_w*0.70"/>
                                          </p:val>
                                        </p:tav>
                                        <p:tav tm="100000">
                                          <p:val>
                                            <p:strVal val="#ppt_w"/>
                                          </p:val>
                                        </p:tav>
                                      </p:tavLst>
                                    </p:anim>
                                    <p:anim calcmode="lin" valueType="num">
                                      <p:cBhvr>
                                        <p:cTn id="8" dur="1000" fill="hold"/>
                                        <p:tgtEl>
                                          <p:spTgt spid="103426"/>
                                        </p:tgtEl>
                                        <p:attrNameLst>
                                          <p:attrName>ppt_h</p:attrName>
                                        </p:attrNameLst>
                                      </p:cBhvr>
                                      <p:tavLst>
                                        <p:tav tm="0">
                                          <p:val>
                                            <p:strVal val="#ppt_h"/>
                                          </p:val>
                                        </p:tav>
                                        <p:tav tm="100000">
                                          <p:val>
                                            <p:strVal val="#ppt_h"/>
                                          </p:val>
                                        </p:tav>
                                      </p:tavLst>
                                    </p:anim>
                                    <p:animEffect transition="in" filter="fade">
                                      <p:cBhvr>
                                        <p:cTn id="9" dur="1000"/>
                                        <p:tgtEl>
                                          <p:spTgt spid="1034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3428"/>
                                        </p:tgtEl>
                                        <p:attrNameLst>
                                          <p:attrName>style.visibility</p:attrName>
                                        </p:attrNameLst>
                                      </p:cBhvr>
                                      <p:to>
                                        <p:strVal val="visible"/>
                                      </p:to>
                                    </p:set>
                                    <p:anim calcmode="lin" valueType="num">
                                      <p:cBhvr>
                                        <p:cTn id="14" dur="1000" fill="hold"/>
                                        <p:tgtEl>
                                          <p:spTgt spid="103428"/>
                                        </p:tgtEl>
                                        <p:attrNameLst>
                                          <p:attrName>ppt_w</p:attrName>
                                        </p:attrNameLst>
                                      </p:cBhvr>
                                      <p:tavLst>
                                        <p:tav tm="0">
                                          <p:val>
                                            <p:strVal val="#ppt_w*0.70"/>
                                          </p:val>
                                        </p:tav>
                                        <p:tav tm="100000">
                                          <p:val>
                                            <p:strVal val="#ppt_w"/>
                                          </p:val>
                                        </p:tav>
                                      </p:tavLst>
                                    </p:anim>
                                    <p:anim calcmode="lin" valueType="num">
                                      <p:cBhvr>
                                        <p:cTn id="15" dur="1000" fill="hold"/>
                                        <p:tgtEl>
                                          <p:spTgt spid="103428"/>
                                        </p:tgtEl>
                                        <p:attrNameLst>
                                          <p:attrName>ppt_h</p:attrName>
                                        </p:attrNameLst>
                                      </p:cBhvr>
                                      <p:tavLst>
                                        <p:tav tm="0">
                                          <p:val>
                                            <p:strVal val="#ppt_h"/>
                                          </p:val>
                                        </p:tav>
                                        <p:tav tm="100000">
                                          <p:val>
                                            <p:strVal val="#ppt_h"/>
                                          </p:val>
                                        </p:tav>
                                      </p:tavLst>
                                    </p:anim>
                                    <p:animEffect transition="in" filter="fade">
                                      <p:cBhvr>
                                        <p:cTn id="16" dur="1000"/>
                                        <p:tgtEl>
                                          <p:spTgt spid="103428"/>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03429"/>
                                        </p:tgtEl>
                                        <p:attrNameLst>
                                          <p:attrName>style.visibility</p:attrName>
                                        </p:attrNameLst>
                                      </p:cBhvr>
                                      <p:to>
                                        <p:strVal val="visible"/>
                                      </p:to>
                                    </p:set>
                                    <p:anim calcmode="lin" valueType="num">
                                      <p:cBhvr>
                                        <p:cTn id="19" dur="1000" fill="hold"/>
                                        <p:tgtEl>
                                          <p:spTgt spid="103429"/>
                                        </p:tgtEl>
                                        <p:attrNameLst>
                                          <p:attrName>ppt_w</p:attrName>
                                        </p:attrNameLst>
                                      </p:cBhvr>
                                      <p:tavLst>
                                        <p:tav tm="0">
                                          <p:val>
                                            <p:strVal val="#ppt_w*0.70"/>
                                          </p:val>
                                        </p:tav>
                                        <p:tav tm="100000">
                                          <p:val>
                                            <p:strVal val="#ppt_w"/>
                                          </p:val>
                                        </p:tav>
                                      </p:tavLst>
                                    </p:anim>
                                    <p:anim calcmode="lin" valueType="num">
                                      <p:cBhvr>
                                        <p:cTn id="20" dur="1000" fill="hold"/>
                                        <p:tgtEl>
                                          <p:spTgt spid="103429"/>
                                        </p:tgtEl>
                                        <p:attrNameLst>
                                          <p:attrName>ppt_h</p:attrName>
                                        </p:attrNameLst>
                                      </p:cBhvr>
                                      <p:tavLst>
                                        <p:tav tm="0">
                                          <p:val>
                                            <p:strVal val="#ppt_h"/>
                                          </p:val>
                                        </p:tav>
                                        <p:tav tm="100000">
                                          <p:val>
                                            <p:strVal val="#ppt_h"/>
                                          </p:val>
                                        </p:tav>
                                      </p:tavLst>
                                    </p:anim>
                                    <p:animEffect transition="in" filter="fade">
                                      <p:cBhvr>
                                        <p:cTn id="21" dur="1000"/>
                                        <p:tgtEl>
                                          <p:spTgt spid="10342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3430"/>
                                        </p:tgtEl>
                                        <p:attrNameLst>
                                          <p:attrName>style.visibility</p:attrName>
                                        </p:attrNameLst>
                                      </p:cBhvr>
                                      <p:to>
                                        <p:strVal val="visible"/>
                                      </p:to>
                                    </p:set>
                                    <p:anim calcmode="lin" valueType="num">
                                      <p:cBhvr>
                                        <p:cTn id="24" dur="1000" fill="hold"/>
                                        <p:tgtEl>
                                          <p:spTgt spid="103430"/>
                                        </p:tgtEl>
                                        <p:attrNameLst>
                                          <p:attrName>ppt_w</p:attrName>
                                        </p:attrNameLst>
                                      </p:cBhvr>
                                      <p:tavLst>
                                        <p:tav tm="0">
                                          <p:val>
                                            <p:strVal val="#ppt_w*0.70"/>
                                          </p:val>
                                        </p:tav>
                                        <p:tav tm="100000">
                                          <p:val>
                                            <p:strVal val="#ppt_w"/>
                                          </p:val>
                                        </p:tav>
                                      </p:tavLst>
                                    </p:anim>
                                    <p:anim calcmode="lin" valueType="num">
                                      <p:cBhvr>
                                        <p:cTn id="25" dur="1000" fill="hold"/>
                                        <p:tgtEl>
                                          <p:spTgt spid="103430"/>
                                        </p:tgtEl>
                                        <p:attrNameLst>
                                          <p:attrName>ppt_h</p:attrName>
                                        </p:attrNameLst>
                                      </p:cBhvr>
                                      <p:tavLst>
                                        <p:tav tm="0">
                                          <p:val>
                                            <p:strVal val="#ppt_h"/>
                                          </p:val>
                                        </p:tav>
                                        <p:tav tm="100000">
                                          <p:val>
                                            <p:strVal val="#ppt_h"/>
                                          </p:val>
                                        </p:tav>
                                      </p:tavLst>
                                    </p:anim>
                                    <p:animEffect transition="in" filter="fade">
                                      <p:cBhvr>
                                        <p:cTn id="26" dur="1000"/>
                                        <p:tgtEl>
                                          <p:spTgt spid="103430"/>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03431"/>
                                        </p:tgtEl>
                                        <p:attrNameLst>
                                          <p:attrName>style.visibility</p:attrName>
                                        </p:attrNameLst>
                                      </p:cBhvr>
                                      <p:to>
                                        <p:strVal val="visible"/>
                                      </p:to>
                                    </p:set>
                                    <p:anim calcmode="lin" valueType="num">
                                      <p:cBhvr>
                                        <p:cTn id="29" dur="1000" fill="hold"/>
                                        <p:tgtEl>
                                          <p:spTgt spid="103431"/>
                                        </p:tgtEl>
                                        <p:attrNameLst>
                                          <p:attrName>ppt_w</p:attrName>
                                        </p:attrNameLst>
                                      </p:cBhvr>
                                      <p:tavLst>
                                        <p:tav tm="0">
                                          <p:val>
                                            <p:strVal val="#ppt_w*0.70"/>
                                          </p:val>
                                        </p:tav>
                                        <p:tav tm="100000">
                                          <p:val>
                                            <p:strVal val="#ppt_w"/>
                                          </p:val>
                                        </p:tav>
                                      </p:tavLst>
                                    </p:anim>
                                    <p:anim calcmode="lin" valueType="num">
                                      <p:cBhvr>
                                        <p:cTn id="30" dur="1000" fill="hold"/>
                                        <p:tgtEl>
                                          <p:spTgt spid="103431"/>
                                        </p:tgtEl>
                                        <p:attrNameLst>
                                          <p:attrName>ppt_h</p:attrName>
                                        </p:attrNameLst>
                                      </p:cBhvr>
                                      <p:tavLst>
                                        <p:tav tm="0">
                                          <p:val>
                                            <p:strVal val="#ppt_h"/>
                                          </p:val>
                                        </p:tav>
                                        <p:tav tm="100000">
                                          <p:val>
                                            <p:strVal val="#ppt_h"/>
                                          </p:val>
                                        </p:tav>
                                      </p:tavLst>
                                    </p:anim>
                                    <p:animEffect transition="in" filter="fade">
                                      <p:cBhvr>
                                        <p:cTn id="31" dur="1000"/>
                                        <p:tgtEl>
                                          <p:spTgt spid="10343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03432"/>
                                        </p:tgtEl>
                                        <p:attrNameLst>
                                          <p:attrName>style.visibility</p:attrName>
                                        </p:attrNameLst>
                                      </p:cBhvr>
                                      <p:to>
                                        <p:strVal val="visible"/>
                                      </p:to>
                                    </p:set>
                                    <p:anim calcmode="lin" valueType="num">
                                      <p:cBhvr>
                                        <p:cTn id="34" dur="1000" fill="hold"/>
                                        <p:tgtEl>
                                          <p:spTgt spid="103432"/>
                                        </p:tgtEl>
                                        <p:attrNameLst>
                                          <p:attrName>ppt_w</p:attrName>
                                        </p:attrNameLst>
                                      </p:cBhvr>
                                      <p:tavLst>
                                        <p:tav tm="0">
                                          <p:val>
                                            <p:strVal val="#ppt_w*0.70"/>
                                          </p:val>
                                        </p:tav>
                                        <p:tav tm="100000">
                                          <p:val>
                                            <p:strVal val="#ppt_w"/>
                                          </p:val>
                                        </p:tav>
                                      </p:tavLst>
                                    </p:anim>
                                    <p:anim calcmode="lin" valueType="num">
                                      <p:cBhvr>
                                        <p:cTn id="35" dur="1000" fill="hold"/>
                                        <p:tgtEl>
                                          <p:spTgt spid="103432"/>
                                        </p:tgtEl>
                                        <p:attrNameLst>
                                          <p:attrName>ppt_h</p:attrName>
                                        </p:attrNameLst>
                                      </p:cBhvr>
                                      <p:tavLst>
                                        <p:tav tm="0">
                                          <p:val>
                                            <p:strVal val="#ppt_h"/>
                                          </p:val>
                                        </p:tav>
                                        <p:tav tm="100000">
                                          <p:val>
                                            <p:strVal val="#ppt_h"/>
                                          </p:val>
                                        </p:tav>
                                      </p:tavLst>
                                    </p:anim>
                                    <p:animEffect transition="in" filter="fade">
                                      <p:cBhvr>
                                        <p:cTn id="36" dur="1000"/>
                                        <p:tgtEl>
                                          <p:spTgt spid="103432"/>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03434"/>
                                        </p:tgtEl>
                                        <p:attrNameLst>
                                          <p:attrName>style.visibility</p:attrName>
                                        </p:attrNameLst>
                                      </p:cBhvr>
                                      <p:to>
                                        <p:strVal val="visible"/>
                                      </p:to>
                                    </p:set>
                                    <p:anim calcmode="lin" valueType="num">
                                      <p:cBhvr>
                                        <p:cTn id="39" dur="1000" fill="hold"/>
                                        <p:tgtEl>
                                          <p:spTgt spid="103434"/>
                                        </p:tgtEl>
                                        <p:attrNameLst>
                                          <p:attrName>ppt_w</p:attrName>
                                        </p:attrNameLst>
                                      </p:cBhvr>
                                      <p:tavLst>
                                        <p:tav tm="0">
                                          <p:val>
                                            <p:strVal val="#ppt_w*0.70"/>
                                          </p:val>
                                        </p:tav>
                                        <p:tav tm="100000">
                                          <p:val>
                                            <p:strVal val="#ppt_w"/>
                                          </p:val>
                                        </p:tav>
                                      </p:tavLst>
                                    </p:anim>
                                    <p:anim calcmode="lin" valueType="num">
                                      <p:cBhvr>
                                        <p:cTn id="40" dur="1000" fill="hold"/>
                                        <p:tgtEl>
                                          <p:spTgt spid="103434"/>
                                        </p:tgtEl>
                                        <p:attrNameLst>
                                          <p:attrName>ppt_h</p:attrName>
                                        </p:attrNameLst>
                                      </p:cBhvr>
                                      <p:tavLst>
                                        <p:tav tm="0">
                                          <p:val>
                                            <p:strVal val="#ppt_h"/>
                                          </p:val>
                                        </p:tav>
                                        <p:tav tm="100000">
                                          <p:val>
                                            <p:strVal val="#ppt_h"/>
                                          </p:val>
                                        </p:tav>
                                      </p:tavLst>
                                    </p:anim>
                                    <p:animEffect transition="in" filter="fade">
                                      <p:cBhvr>
                                        <p:cTn id="41" dur="1000"/>
                                        <p:tgtEl>
                                          <p:spTgt spid="103434"/>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03435"/>
                                        </p:tgtEl>
                                        <p:attrNameLst>
                                          <p:attrName>style.visibility</p:attrName>
                                        </p:attrNameLst>
                                      </p:cBhvr>
                                      <p:to>
                                        <p:strVal val="visible"/>
                                      </p:to>
                                    </p:set>
                                    <p:anim calcmode="lin" valueType="num">
                                      <p:cBhvr>
                                        <p:cTn id="44" dur="1000" fill="hold"/>
                                        <p:tgtEl>
                                          <p:spTgt spid="103435"/>
                                        </p:tgtEl>
                                        <p:attrNameLst>
                                          <p:attrName>ppt_w</p:attrName>
                                        </p:attrNameLst>
                                      </p:cBhvr>
                                      <p:tavLst>
                                        <p:tav tm="0">
                                          <p:val>
                                            <p:strVal val="#ppt_w*0.70"/>
                                          </p:val>
                                        </p:tav>
                                        <p:tav tm="100000">
                                          <p:val>
                                            <p:strVal val="#ppt_w"/>
                                          </p:val>
                                        </p:tav>
                                      </p:tavLst>
                                    </p:anim>
                                    <p:anim calcmode="lin" valueType="num">
                                      <p:cBhvr>
                                        <p:cTn id="45" dur="1000" fill="hold"/>
                                        <p:tgtEl>
                                          <p:spTgt spid="103435"/>
                                        </p:tgtEl>
                                        <p:attrNameLst>
                                          <p:attrName>ppt_h</p:attrName>
                                        </p:attrNameLst>
                                      </p:cBhvr>
                                      <p:tavLst>
                                        <p:tav tm="0">
                                          <p:val>
                                            <p:strVal val="#ppt_h"/>
                                          </p:val>
                                        </p:tav>
                                        <p:tav tm="100000">
                                          <p:val>
                                            <p:strVal val="#ppt_h"/>
                                          </p:val>
                                        </p:tav>
                                      </p:tavLst>
                                    </p:anim>
                                    <p:animEffect transition="in" filter="fade">
                                      <p:cBhvr>
                                        <p:cTn id="46" dur="1000"/>
                                        <p:tgtEl>
                                          <p:spTgt spid="103435"/>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03439"/>
                                        </p:tgtEl>
                                        <p:attrNameLst>
                                          <p:attrName>style.visibility</p:attrName>
                                        </p:attrNameLst>
                                      </p:cBhvr>
                                      <p:to>
                                        <p:strVal val="visible"/>
                                      </p:to>
                                    </p:set>
                                    <p:anim calcmode="lin" valueType="num">
                                      <p:cBhvr>
                                        <p:cTn id="49" dur="1000" fill="hold"/>
                                        <p:tgtEl>
                                          <p:spTgt spid="103439"/>
                                        </p:tgtEl>
                                        <p:attrNameLst>
                                          <p:attrName>ppt_w</p:attrName>
                                        </p:attrNameLst>
                                      </p:cBhvr>
                                      <p:tavLst>
                                        <p:tav tm="0">
                                          <p:val>
                                            <p:strVal val="#ppt_w*0.70"/>
                                          </p:val>
                                        </p:tav>
                                        <p:tav tm="100000">
                                          <p:val>
                                            <p:strVal val="#ppt_w"/>
                                          </p:val>
                                        </p:tav>
                                      </p:tavLst>
                                    </p:anim>
                                    <p:anim calcmode="lin" valueType="num">
                                      <p:cBhvr>
                                        <p:cTn id="50" dur="1000" fill="hold"/>
                                        <p:tgtEl>
                                          <p:spTgt spid="103439"/>
                                        </p:tgtEl>
                                        <p:attrNameLst>
                                          <p:attrName>ppt_h</p:attrName>
                                        </p:attrNameLst>
                                      </p:cBhvr>
                                      <p:tavLst>
                                        <p:tav tm="0">
                                          <p:val>
                                            <p:strVal val="#ppt_h"/>
                                          </p:val>
                                        </p:tav>
                                        <p:tav tm="100000">
                                          <p:val>
                                            <p:strVal val="#ppt_h"/>
                                          </p:val>
                                        </p:tav>
                                      </p:tavLst>
                                    </p:anim>
                                    <p:animEffect transition="in" filter="fade">
                                      <p:cBhvr>
                                        <p:cTn id="51" dur="1000"/>
                                        <p:tgtEl>
                                          <p:spTgt spid="103439"/>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03440"/>
                                        </p:tgtEl>
                                        <p:attrNameLst>
                                          <p:attrName>style.visibility</p:attrName>
                                        </p:attrNameLst>
                                      </p:cBhvr>
                                      <p:to>
                                        <p:strVal val="visible"/>
                                      </p:to>
                                    </p:set>
                                    <p:anim calcmode="lin" valueType="num">
                                      <p:cBhvr>
                                        <p:cTn id="54" dur="1000" fill="hold"/>
                                        <p:tgtEl>
                                          <p:spTgt spid="103440"/>
                                        </p:tgtEl>
                                        <p:attrNameLst>
                                          <p:attrName>ppt_w</p:attrName>
                                        </p:attrNameLst>
                                      </p:cBhvr>
                                      <p:tavLst>
                                        <p:tav tm="0">
                                          <p:val>
                                            <p:strVal val="#ppt_w*0.70"/>
                                          </p:val>
                                        </p:tav>
                                        <p:tav tm="100000">
                                          <p:val>
                                            <p:strVal val="#ppt_w"/>
                                          </p:val>
                                        </p:tav>
                                      </p:tavLst>
                                    </p:anim>
                                    <p:anim calcmode="lin" valueType="num">
                                      <p:cBhvr>
                                        <p:cTn id="55" dur="1000" fill="hold"/>
                                        <p:tgtEl>
                                          <p:spTgt spid="103440"/>
                                        </p:tgtEl>
                                        <p:attrNameLst>
                                          <p:attrName>ppt_h</p:attrName>
                                        </p:attrNameLst>
                                      </p:cBhvr>
                                      <p:tavLst>
                                        <p:tav tm="0">
                                          <p:val>
                                            <p:strVal val="#ppt_h"/>
                                          </p:val>
                                        </p:tav>
                                        <p:tav tm="100000">
                                          <p:val>
                                            <p:strVal val="#ppt_h"/>
                                          </p:val>
                                        </p:tav>
                                      </p:tavLst>
                                    </p:anim>
                                    <p:animEffect transition="in" filter="fade">
                                      <p:cBhvr>
                                        <p:cTn id="56" dur="1000"/>
                                        <p:tgtEl>
                                          <p:spTgt spid="103440"/>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03441"/>
                                        </p:tgtEl>
                                        <p:attrNameLst>
                                          <p:attrName>style.visibility</p:attrName>
                                        </p:attrNameLst>
                                      </p:cBhvr>
                                      <p:to>
                                        <p:strVal val="visible"/>
                                      </p:to>
                                    </p:set>
                                    <p:anim calcmode="lin" valueType="num">
                                      <p:cBhvr>
                                        <p:cTn id="59" dur="1000" fill="hold"/>
                                        <p:tgtEl>
                                          <p:spTgt spid="103441"/>
                                        </p:tgtEl>
                                        <p:attrNameLst>
                                          <p:attrName>ppt_w</p:attrName>
                                        </p:attrNameLst>
                                      </p:cBhvr>
                                      <p:tavLst>
                                        <p:tav tm="0">
                                          <p:val>
                                            <p:strVal val="#ppt_w*0.70"/>
                                          </p:val>
                                        </p:tav>
                                        <p:tav tm="100000">
                                          <p:val>
                                            <p:strVal val="#ppt_w"/>
                                          </p:val>
                                        </p:tav>
                                      </p:tavLst>
                                    </p:anim>
                                    <p:anim calcmode="lin" valueType="num">
                                      <p:cBhvr>
                                        <p:cTn id="60" dur="1000" fill="hold"/>
                                        <p:tgtEl>
                                          <p:spTgt spid="103441"/>
                                        </p:tgtEl>
                                        <p:attrNameLst>
                                          <p:attrName>ppt_h</p:attrName>
                                        </p:attrNameLst>
                                      </p:cBhvr>
                                      <p:tavLst>
                                        <p:tav tm="0">
                                          <p:val>
                                            <p:strVal val="#ppt_h"/>
                                          </p:val>
                                        </p:tav>
                                        <p:tav tm="100000">
                                          <p:val>
                                            <p:strVal val="#ppt_h"/>
                                          </p:val>
                                        </p:tav>
                                      </p:tavLst>
                                    </p:anim>
                                    <p:animEffect transition="in" filter="fade">
                                      <p:cBhvr>
                                        <p:cTn id="61" dur="1000"/>
                                        <p:tgtEl>
                                          <p:spTgt spid="103441"/>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103445"/>
                                        </p:tgtEl>
                                        <p:attrNameLst>
                                          <p:attrName>style.visibility</p:attrName>
                                        </p:attrNameLst>
                                      </p:cBhvr>
                                      <p:to>
                                        <p:strVal val="visible"/>
                                      </p:to>
                                    </p:set>
                                    <p:anim calcmode="lin" valueType="num">
                                      <p:cBhvr>
                                        <p:cTn id="64" dur="1000" fill="hold"/>
                                        <p:tgtEl>
                                          <p:spTgt spid="103445"/>
                                        </p:tgtEl>
                                        <p:attrNameLst>
                                          <p:attrName>ppt_w</p:attrName>
                                        </p:attrNameLst>
                                      </p:cBhvr>
                                      <p:tavLst>
                                        <p:tav tm="0">
                                          <p:val>
                                            <p:strVal val="#ppt_w*0.70"/>
                                          </p:val>
                                        </p:tav>
                                        <p:tav tm="100000">
                                          <p:val>
                                            <p:strVal val="#ppt_w"/>
                                          </p:val>
                                        </p:tav>
                                      </p:tavLst>
                                    </p:anim>
                                    <p:anim calcmode="lin" valueType="num">
                                      <p:cBhvr>
                                        <p:cTn id="65" dur="1000" fill="hold"/>
                                        <p:tgtEl>
                                          <p:spTgt spid="103445"/>
                                        </p:tgtEl>
                                        <p:attrNameLst>
                                          <p:attrName>ppt_h</p:attrName>
                                        </p:attrNameLst>
                                      </p:cBhvr>
                                      <p:tavLst>
                                        <p:tav tm="0">
                                          <p:val>
                                            <p:strVal val="#ppt_h"/>
                                          </p:val>
                                        </p:tav>
                                        <p:tav tm="100000">
                                          <p:val>
                                            <p:strVal val="#ppt_h"/>
                                          </p:val>
                                        </p:tav>
                                      </p:tavLst>
                                    </p:anim>
                                    <p:animEffect transition="in" filter="fade">
                                      <p:cBhvr>
                                        <p:cTn id="66" dur="1000"/>
                                        <p:tgtEl>
                                          <p:spTgt spid="103445"/>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103446"/>
                                        </p:tgtEl>
                                        <p:attrNameLst>
                                          <p:attrName>style.visibility</p:attrName>
                                        </p:attrNameLst>
                                      </p:cBhvr>
                                      <p:to>
                                        <p:strVal val="visible"/>
                                      </p:to>
                                    </p:set>
                                    <p:anim calcmode="lin" valueType="num">
                                      <p:cBhvr>
                                        <p:cTn id="69" dur="1000" fill="hold"/>
                                        <p:tgtEl>
                                          <p:spTgt spid="103446"/>
                                        </p:tgtEl>
                                        <p:attrNameLst>
                                          <p:attrName>ppt_w</p:attrName>
                                        </p:attrNameLst>
                                      </p:cBhvr>
                                      <p:tavLst>
                                        <p:tav tm="0">
                                          <p:val>
                                            <p:strVal val="#ppt_w*0.70"/>
                                          </p:val>
                                        </p:tav>
                                        <p:tav tm="100000">
                                          <p:val>
                                            <p:strVal val="#ppt_w"/>
                                          </p:val>
                                        </p:tav>
                                      </p:tavLst>
                                    </p:anim>
                                    <p:anim calcmode="lin" valueType="num">
                                      <p:cBhvr>
                                        <p:cTn id="70" dur="1000" fill="hold"/>
                                        <p:tgtEl>
                                          <p:spTgt spid="103446"/>
                                        </p:tgtEl>
                                        <p:attrNameLst>
                                          <p:attrName>ppt_h</p:attrName>
                                        </p:attrNameLst>
                                      </p:cBhvr>
                                      <p:tavLst>
                                        <p:tav tm="0">
                                          <p:val>
                                            <p:strVal val="#ppt_h"/>
                                          </p:val>
                                        </p:tav>
                                        <p:tav tm="100000">
                                          <p:val>
                                            <p:strVal val="#ppt_h"/>
                                          </p:val>
                                        </p:tav>
                                      </p:tavLst>
                                    </p:anim>
                                    <p:animEffect transition="in" filter="fade">
                                      <p:cBhvr>
                                        <p:cTn id="71" dur="1000"/>
                                        <p:tgtEl>
                                          <p:spTgt spid="103446"/>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103449"/>
                                        </p:tgtEl>
                                        <p:attrNameLst>
                                          <p:attrName>style.visibility</p:attrName>
                                        </p:attrNameLst>
                                      </p:cBhvr>
                                      <p:to>
                                        <p:strVal val="visible"/>
                                      </p:to>
                                    </p:set>
                                    <p:anim calcmode="lin" valueType="num">
                                      <p:cBhvr>
                                        <p:cTn id="74" dur="1000" fill="hold"/>
                                        <p:tgtEl>
                                          <p:spTgt spid="103449"/>
                                        </p:tgtEl>
                                        <p:attrNameLst>
                                          <p:attrName>ppt_w</p:attrName>
                                        </p:attrNameLst>
                                      </p:cBhvr>
                                      <p:tavLst>
                                        <p:tav tm="0">
                                          <p:val>
                                            <p:strVal val="#ppt_w*0.70"/>
                                          </p:val>
                                        </p:tav>
                                        <p:tav tm="100000">
                                          <p:val>
                                            <p:strVal val="#ppt_w"/>
                                          </p:val>
                                        </p:tav>
                                      </p:tavLst>
                                    </p:anim>
                                    <p:anim calcmode="lin" valueType="num">
                                      <p:cBhvr>
                                        <p:cTn id="75" dur="1000" fill="hold"/>
                                        <p:tgtEl>
                                          <p:spTgt spid="103449"/>
                                        </p:tgtEl>
                                        <p:attrNameLst>
                                          <p:attrName>ppt_h</p:attrName>
                                        </p:attrNameLst>
                                      </p:cBhvr>
                                      <p:tavLst>
                                        <p:tav tm="0">
                                          <p:val>
                                            <p:strVal val="#ppt_h"/>
                                          </p:val>
                                        </p:tav>
                                        <p:tav tm="100000">
                                          <p:val>
                                            <p:strVal val="#ppt_h"/>
                                          </p:val>
                                        </p:tav>
                                      </p:tavLst>
                                    </p:anim>
                                    <p:animEffect transition="in" filter="fade">
                                      <p:cBhvr>
                                        <p:cTn id="76" dur="1000"/>
                                        <p:tgtEl>
                                          <p:spTgt spid="103449"/>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103450"/>
                                        </p:tgtEl>
                                        <p:attrNameLst>
                                          <p:attrName>style.visibility</p:attrName>
                                        </p:attrNameLst>
                                      </p:cBhvr>
                                      <p:to>
                                        <p:strVal val="visible"/>
                                      </p:to>
                                    </p:set>
                                    <p:anim calcmode="lin" valueType="num">
                                      <p:cBhvr>
                                        <p:cTn id="79" dur="1000" fill="hold"/>
                                        <p:tgtEl>
                                          <p:spTgt spid="103450"/>
                                        </p:tgtEl>
                                        <p:attrNameLst>
                                          <p:attrName>ppt_w</p:attrName>
                                        </p:attrNameLst>
                                      </p:cBhvr>
                                      <p:tavLst>
                                        <p:tav tm="0">
                                          <p:val>
                                            <p:strVal val="#ppt_w*0.70"/>
                                          </p:val>
                                        </p:tav>
                                        <p:tav tm="100000">
                                          <p:val>
                                            <p:strVal val="#ppt_w"/>
                                          </p:val>
                                        </p:tav>
                                      </p:tavLst>
                                    </p:anim>
                                    <p:anim calcmode="lin" valueType="num">
                                      <p:cBhvr>
                                        <p:cTn id="80" dur="1000" fill="hold"/>
                                        <p:tgtEl>
                                          <p:spTgt spid="103450"/>
                                        </p:tgtEl>
                                        <p:attrNameLst>
                                          <p:attrName>ppt_h</p:attrName>
                                        </p:attrNameLst>
                                      </p:cBhvr>
                                      <p:tavLst>
                                        <p:tav tm="0">
                                          <p:val>
                                            <p:strVal val="#ppt_h"/>
                                          </p:val>
                                        </p:tav>
                                        <p:tav tm="100000">
                                          <p:val>
                                            <p:strVal val="#ppt_h"/>
                                          </p:val>
                                        </p:tav>
                                      </p:tavLst>
                                    </p:anim>
                                    <p:animEffect transition="in" filter="fade">
                                      <p:cBhvr>
                                        <p:cTn id="81" dur="1000"/>
                                        <p:tgtEl>
                                          <p:spTgt spid="103450"/>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103451"/>
                                        </p:tgtEl>
                                        <p:attrNameLst>
                                          <p:attrName>style.visibility</p:attrName>
                                        </p:attrNameLst>
                                      </p:cBhvr>
                                      <p:to>
                                        <p:strVal val="visible"/>
                                      </p:to>
                                    </p:set>
                                    <p:anim calcmode="lin" valueType="num">
                                      <p:cBhvr>
                                        <p:cTn id="84" dur="1000" fill="hold"/>
                                        <p:tgtEl>
                                          <p:spTgt spid="103451"/>
                                        </p:tgtEl>
                                        <p:attrNameLst>
                                          <p:attrName>ppt_w</p:attrName>
                                        </p:attrNameLst>
                                      </p:cBhvr>
                                      <p:tavLst>
                                        <p:tav tm="0">
                                          <p:val>
                                            <p:strVal val="#ppt_w*0.70"/>
                                          </p:val>
                                        </p:tav>
                                        <p:tav tm="100000">
                                          <p:val>
                                            <p:strVal val="#ppt_w"/>
                                          </p:val>
                                        </p:tav>
                                      </p:tavLst>
                                    </p:anim>
                                    <p:anim calcmode="lin" valueType="num">
                                      <p:cBhvr>
                                        <p:cTn id="85" dur="1000" fill="hold"/>
                                        <p:tgtEl>
                                          <p:spTgt spid="103451"/>
                                        </p:tgtEl>
                                        <p:attrNameLst>
                                          <p:attrName>ppt_h</p:attrName>
                                        </p:attrNameLst>
                                      </p:cBhvr>
                                      <p:tavLst>
                                        <p:tav tm="0">
                                          <p:val>
                                            <p:strVal val="#ppt_h"/>
                                          </p:val>
                                        </p:tav>
                                        <p:tav tm="100000">
                                          <p:val>
                                            <p:strVal val="#ppt_h"/>
                                          </p:val>
                                        </p:tav>
                                      </p:tavLst>
                                    </p:anim>
                                    <p:animEffect transition="in" filter="fade">
                                      <p:cBhvr>
                                        <p:cTn id="86" dur="1000"/>
                                        <p:tgtEl>
                                          <p:spTgt spid="103451"/>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103452"/>
                                        </p:tgtEl>
                                        <p:attrNameLst>
                                          <p:attrName>style.visibility</p:attrName>
                                        </p:attrNameLst>
                                      </p:cBhvr>
                                      <p:to>
                                        <p:strVal val="visible"/>
                                      </p:to>
                                    </p:set>
                                    <p:anim calcmode="lin" valueType="num">
                                      <p:cBhvr>
                                        <p:cTn id="89" dur="1000" fill="hold"/>
                                        <p:tgtEl>
                                          <p:spTgt spid="103452"/>
                                        </p:tgtEl>
                                        <p:attrNameLst>
                                          <p:attrName>ppt_w</p:attrName>
                                        </p:attrNameLst>
                                      </p:cBhvr>
                                      <p:tavLst>
                                        <p:tav tm="0">
                                          <p:val>
                                            <p:strVal val="#ppt_w*0.70"/>
                                          </p:val>
                                        </p:tav>
                                        <p:tav tm="100000">
                                          <p:val>
                                            <p:strVal val="#ppt_w"/>
                                          </p:val>
                                        </p:tav>
                                      </p:tavLst>
                                    </p:anim>
                                    <p:anim calcmode="lin" valueType="num">
                                      <p:cBhvr>
                                        <p:cTn id="90" dur="1000" fill="hold"/>
                                        <p:tgtEl>
                                          <p:spTgt spid="103452"/>
                                        </p:tgtEl>
                                        <p:attrNameLst>
                                          <p:attrName>ppt_h</p:attrName>
                                        </p:attrNameLst>
                                      </p:cBhvr>
                                      <p:tavLst>
                                        <p:tav tm="0">
                                          <p:val>
                                            <p:strVal val="#ppt_h"/>
                                          </p:val>
                                        </p:tav>
                                        <p:tav tm="100000">
                                          <p:val>
                                            <p:strVal val="#ppt_h"/>
                                          </p:val>
                                        </p:tav>
                                      </p:tavLst>
                                    </p:anim>
                                    <p:animEffect transition="in" filter="fade">
                                      <p:cBhvr>
                                        <p:cTn id="91" dur="1000"/>
                                        <p:tgtEl>
                                          <p:spTgt spid="103452"/>
                                        </p:tgtEl>
                                      </p:cBhvr>
                                    </p:animEffect>
                                  </p:childTnLst>
                                </p:cTn>
                              </p:par>
                              <p:par>
                                <p:cTn id="92" presetID="55" presetClass="entr" presetSubtype="0" fill="hold" grpId="0" nodeType="withEffect">
                                  <p:stCondLst>
                                    <p:cond delay="0"/>
                                  </p:stCondLst>
                                  <p:childTnLst>
                                    <p:set>
                                      <p:cBhvr>
                                        <p:cTn id="93" dur="1" fill="hold">
                                          <p:stCondLst>
                                            <p:cond delay="0"/>
                                          </p:stCondLst>
                                        </p:cTn>
                                        <p:tgtEl>
                                          <p:spTgt spid="103454"/>
                                        </p:tgtEl>
                                        <p:attrNameLst>
                                          <p:attrName>style.visibility</p:attrName>
                                        </p:attrNameLst>
                                      </p:cBhvr>
                                      <p:to>
                                        <p:strVal val="visible"/>
                                      </p:to>
                                    </p:set>
                                    <p:anim calcmode="lin" valueType="num">
                                      <p:cBhvr>
                                        <p:cTn id="94" dur="1000" fill="hold"/>
                                        <p:tgtEl>
                                          <p:spTgt spid="103454"/>
                                        </p:tgtEl>
                                        <p:attrNameLst>
                                          <p:attrName>ppt_w</p:attrName>
                                        </p:attrNameLst>
                                      </p:cBhvr>
                                      <p:tavLst>
                                        <p:tav tm="0">
                                          <p:val>
                                            <p:strVal val="#ppt_w*0.70"/>
                                          </p:val>
                                        </p:tav>
                                        <p:tav tm="100000">
                                          <p:val>
                                            <p:strVal val="#ppt_w"/>
                                          </p:val>
                                        </p:tav>
                                      </p:tavLst>
                                    </p:anim>
                                    <p:anim calcmode="lin" valueType="num">
                                      <p:cBhvr>
                                        <p:cTn id="95" dur="1000" fill="hold"/>
                                        <p:tgtEl>
                                          <p:spTgt spid="103454"/>
                                        </p:tgtEl>
                                        <p:attrNameLst>
                                          <p:attrName>ppt_h</p:attrName>
                                        </p:attrNameLst>
                                      </p:cBhvr>
                                      <p:tavLst>
                                        <p:tav tm="0">
                                          <p:val>
                                            <p:strVal val="#ppt_h"/>
                                          </p:val>
                                        </p:tav>
                                        <p:tav tm="100000">
                                          <p:val>
                                            <p:strVal val="#ppt_h"/>
                                          </p:val>
                                        </p:tav>
                                      </p:tavLst>
                                    </p:anim>
                                    <p:animEffect transition="in" filter="fade">
                                      <p:cBhvr>
                                        <p:cTn id="96" dur="1000"/>
                                        <p:tgtEl>
                                          <p:spTgt spid="103454"/>
                                        </p:tgtEl>
                                      </p:cBhvr>
                                    </p:animEffect>
                                  </p:childTnLst>
                                </p:cTn>
                              </p:par>
                              <p:par>
                                <p:cTn id="97" presetID="55" presetClass="entr" presetSubtype="0" fill="hold" grpId="0" nodeType="withEffect">
                                  <p:stCondLst>
                                    <p:cond delay="0"/>
                                  </p:stCondLst>
                                  <p:childTnLst>
                                    <p:set>
                                      <p:cBhvr>
                                        <p:cTn id="98" dur="1" fill="hold">
                                          <p:stCondLst>
                                            <p:cond delay="0"/>
                                          </p:stCondLst>
                                        </p:cTn>
                                        <p:tgtEl>
                                          <p:spTgt spid="103455"/>
                                        </p:tgtEl>
                                        <p:attrNameLst>
                                          <p:attrName>style.visibility</p:attrName>
                                        </p:attrNameLst>
                                      </p:cBhvr>
                                      <p:to>
                                        <p:strVal val="visible"/>
                                      </p:to>
                                    </p:set>
                                    <p:anim calcmode="lin" valueType="num">
                                      <p:cBhvr>
                                        <p:cTn id="99" dur="1000" fill="hold"/>
                                        <p:tgtEl>
                                          <p:spTgt spid="103455"/>
                                        </p:tgtEl>
                                        <p:attrNameLst>
                                          <p:attrName>ppt_w</p:attrName>
                                        </p:attrNameLst>
                                      </p:cBhvr>
                                      <p:tavLst>
                                        <p:tav tm="0">
                                          <p:val>
                                            <p:strVal val="#ppt_w*0.70"/>
                                          </p:val>
                                        </p:tav>
                                        <p:tav tm="100000">
                                          <p:val>
                                            <p:strVal val="#ppt_w"/>
                                          </p:val>
                                        </p:tav>
                                      </p:tavLst>
                                    </p:anim>
                                    <p:anim calcmode="lin" valueType="num">
                                      <p:cBhvr>
                                        <p:cTn id="100" dur="1000" fill="hold"/>
                                        <p:tgtEl>
                                          <p:spTgt spid="103455"/>
                                        </p:tgtEl>
                                        <p:attrNameLst>
                                          <p:attrName>ppt_h</p:attrName>
                                        </p:attrNameLst>
                                      </p:cBhvr>
                                      <p:tavLst>
                                        <p:tav tm="0">
                                          <p:val>
                                            <p:strVal val="#ppt_h"/>
                                          </p:val>
                                        </p:tav>
                                        <p:tav tm="100000">
                                          <p:val>
                                            <p:strVal val="#ppt_h"/>
                                          </p:val>
                                        </p:tav>
                                      </p:tavLst>
                                    </p:anim>
                                    <p:animEffect transition="in" filter="fade">
                                      <p:cBhvr>
                                        <p:cTn id="101" dur="1000"/>
                                        <p:tgtEl>
                                          <p:spTgt spid="103455"/>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5" presetClass="entr" presetSubtype="0" fill="hold" grpId="0" nodeType="clickEffect" nodePh="1">
                                  <p:stCondLst>
                                    <p:cond delay="0"/>
                                  </p:stCondLst>
                                  <p:endCondLst>
                                    <p:cond evt="begin" delay="0">
                                      <p:tn val="104"/>
                                    </p:cond>
                                  </p:endCondLst>
                                  <p:childTnLst>
                                    <p:set>
                                      <p:cBhvr>
                                        <p:cTn id="105" dur="1" fill="hold">
                                          <p:stCondLst>
                                            <p:cond delay="0"/>
                                          </p:stCondLst>
                                        </p:cTn>
                                        <p:tgtEl>
                                          <p:spTgt spid="22"/>
                                        </p:tgtEl>
                                        <p:attrNameLst>
                                          <p:attrName>style.visibility</p:attrName>
                                        </p:attrNameLst>
                                      </p:cBhvr>
                                      <p:to>
                                        <p:strVal val="visible"/>
                                      </p:to>
                                    </p:set>
                                    <p:anim calcmode="lin" valueType="num">
                                      <p:cBhvr>
                                        <p:cTn id="106" dur="1000" fill="hold"/>
                                        <p:tgtEl>
                                          <p:spTgt spid="22"/>
                                        </p:tgtEl>
                                        <p:attrNameLst>
                                          <p:attrName>ppt_w</p:attrName>
                                        </p:attrNameLst>
                                      </p:cBhvr>
                                      <p:tavLst>
                                        <p:tav tm="0">
                                          <p:val>
                                            <p:strVal val="#ppt_w*0.70"/>
                                          </p:val>
                                        </p:tav>
                                        <p:tav tm="100000">
                                          <p:val>
                                            <p:strVal val="#ppt_w"/>
                                          </p:val>
                                        </p:tav>
                                      </p:tavLst>
                                    </p:anim>
                                    <p:anim calcmode="lin" valueType="num">
                                      <p:cBhvr>
                                        <p:cTn id="107" dur="1000" fill="hold"/>
                                        <p:tgtEl>
                                          <p:spTgt spid="22"/>
                                        </p:tgtEl>
                                        <p:attrNameLst>
                                          <p:attrName>ppt_h</p:attrName>
                                        </p:attrNameLst>
                                      </p:cBhvr>
                                      <p:tavLst>
                                        <p:tav tm="0">
                                          <p:val>
                                            <p:strVal val="#ppt_h"/>
                                          </p:val>
                                        </p:tav>
                                        <p:tav tm="100000">
                                          <p:val>
                                            <p:strVal val="#ppt_h"/>
                                          </p:val>
                                        </p:tav>
                                      </p:tavLst>
                                    </p:anim>
                                    <p:animEffect transition="in" filter="fade">
                                      <p:cBhvr>
                                        <p:cTn id="10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3426" grpId="0"/>
      <p:bldP spid="103428" grpId="0" animBg="1"/>
      <p:bldP spid="103429" grpId="0" animBg="1"/>
      <p:bldP spid="103430" grpId="0" animBg="1"/>
      <p:bldP spid="103431" grpId="0" animBg="1"/>
      <p:bldP spid="103432" grpId="0" animBg="1"/>
      <p:bldP spid="103434" grpId="0" animBg="1"/>
      <p:bldP spid="103435" grpId="0" animBg="1"/>
      <p:bldP spid="103439" grpId="0" animBg="1"/>
      <p:bldP spid="103440" grpId="0" animBg="1"/>
      <p:bldP spid="103441" grpId="0" animBg="1"/>
      <p:bldP spid="103445" grpId="0" animBg="1"/>
      <p:bldP spid="103446" grpId="0" animBg="1"/>
      <p:bldP spid="103449" grpId="0"/>
      <p:bldP spid="103450" grpId="0"/>
      <p:bldP spid="103451" grpId="0"/>
      <p:bldP spid="103452" grpId="0"/>
      <p:bldP spid="103454" grpId="0"/>
      <p:bldP spid="10345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9218" name="Picture 2" descr="C:\Users\HUE\Desktop\131028245639472160.jpg"/>
          <p:cNvPicPr>
            <a:picLocks noChangeAspect="1" noChangeArrowheads="1"/>
          </p:cNvPicPr>
          <p:nvPr/>
        </p:nvPicPr>
        <p:blipFill>
          <a:blip r:embed="rId2" cstate="print"/>
          <a:srcRect/>
          <a:stretch>
            <a:fillRect/>
          </a:stretch>
        </p:blipFill>
        <p:spPr bwMode="auto">
          <a:xfrm>
            <a:off x="381000" y="304800"/>
            <a:ext cx="3886200" cy="6072188"/>
          </a:xfrm>
          <a:prstGeom prst="rect">
            <a:avLst/>
          </a:prstGeom>
          <a:noFill/>
        </p:spPr>
      </p:pic>
      <p:pic>
        <p:nvPicPr>
          <p:cNvPr id="9219" name="Picture 3" descr="C:\Users\HUE\Desktop\atr1371111285.jpg"/>
          <p:cNvPicPr>
            <a:picLocks noChangeAspect="1" noChangeArrowheads="1"/>
          </p:cNvPicPr>
          <p:nvPr/>
        </p:nvPicPr>
        <p:blipFill>
          <a:blip r:embed="rId3" cstate="print"/>
          <a:srcRect/>
          <a:stretch>
            <a:fillRect/>
          </a:stretch>
        </p:blipFill>
        <p:spPr bwMode="auto">
          <a:xfrm>
            <a:off x="4903815" y="304800"/>
            <a:ext cx="4240185" cy="6096000"/>
          </a:xfrm>
          <a:prstGeom prst="rect">
            <a:avLst/>
          </a:prstGeom>
          <a:noFill/>
        </p:spPr>
      </p:pic>
    </p:spTree>
    <p:extLst>
      <p:ext uri="{BB962C8B-B14F-4D97-AF65-F5344CB8AC3E}">
        <p14:creationId xmlns:p14="http://schemas.microsoft.com/office/powerpoint/2010/main" val="1873303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vi-VN"/>
          </a:p>
        </p:txBody>
      </p:sp>
      <p:sp>
        <p:nvSpPr>
          <p:cNvPr id="3" name="Table Placeholder 2"/>
          <p:cNvSpPr>
            <a:spLocks noGrp="1"/>
          </p:cNvSpPr>
          <p:nvPr>
            <p:ph type="tbl" idx="1"/>
          </p:nvPr>
        </p:nvSpPr>
        <p:spPr/>
        <p:txBody>
          <a:bodyPr/>
          <a:lstStyle/>
          <a:p>
            <a:endParaRPr lang="vi-VN"/>
          </a:p>
        </p:txBody>
      </p:sp>
      <p:sp>
        <p:nvSpPr>
          <p:cNvPr id="4" name="Rectangle 3"/>
          <p:cNvSpPr/>
          <p:nvPr/>
        </p:nvSpPr>
        <p:spPr>
          <a:xfrm>
            <a:off x="228600" y="838201"/>
            <a:ext cx="8915400" cy="3016210"/>
          </a:xfrm>
          <a:prstGeom prst="rect">
            <a:avLst/>
          </a:prstGeom>
        </p:spPr>
        <p:txBody>
          <a:bodyPr wrap="square">
            <a:spAutoFit/>
          </a:bodyPr>
          <a:lstStyle/>
          <a:p>
            <a:pPr algn="l"/>
            <a:r>
              <a:rPr lang="vi-VN" sz="2400" b="1" dirty="0">
                <a:solidFill>
                  <a:srgbClr val="FF0000"/>
                </a:solidFill>
                <a:effectLst>
                  <a:outerShdw blurRad="38100" dist="38100" dir="2700000" algn="tl">
                    <a:srgbClr val="000000">
                      <a:alpha val="43137"/>
                    </a:srgbClr>
                  </a:outerShdw>
                </a:effectLst>
              </a:rPr>
              <a:t>2. Chăm sóc sức khỏe sinh sản, vệ sinh cá nhân, vệ sinh bộ phận sinh dục</a:t>
            </a:r>
            <a:r>
              <a:rPr lang="en-US" sz="2400" b="1" dirty="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Nữ</a:t>
            </a:r>
            <a:r>
              <a:rPr lang="vi-VN" sz="2400" b="1" dirty="0">
                <a:solidFill>
                  <a:srgbClr val="FF0000"/>
                </a:solidFill>
                <a:effectLst>
                  <a:outerShdw blurRad="38100" dist="38100" dir="2700000" algn="tl">
                    <a:srgbClr val="000000">
                      <a:alpha val="43137"/>
                    </a:srgbClr>
                  </a:outerShdw>
                </a:effectLst>
              </a:rPr>
              <a:t>:</a:t>
            </a:r>
            <a:br>
              <a:rPr lang="vi-VN" sz="2400" b="1" dirty="0">
                <a:solidFill>
                  <a:srgbClr val="8A0000"/>
                </a:solidFill>
                <a:effectLst>
                  <a:outerShdw blurRad="38100" dist="38100" dir="2700000" algn="tl">
                    <a:srgbClr val="000000">
                      <a:alpha val="43137"/>
                    </a:srgbClr>
                  </a:outerShdw>
                </a:effectLst>
              </a:rPr>
            </a:br>
            <a:r>
              <a:rPr lang="vi-VN" sz="2400" b="1" dirty="0"/>
              <a:t>   * Vệ sinh kinh nguyệt</a:t>
            </a:r>
            <a:r>
              <a:rPr lang="en-US" sz="2400" b="1" dirty="0"/>
              <a:t>.</a:t>
            </a:r>
            <a:r>
              <a:rPr lang="vi-VN" sz="2400" b="1" dirty="0"/>
              <a:t> </a:t>
            </a:r>
            <a:br>
              <a:rPr lang="vi-VN" sz="2400" b="1" dirty="0"/>
            </a:br>
            <a:r>
              <a:rPr lang="vi-VN" sz="2400" b="1" dirty="0"/>
              <a:t>  * Đến 15-16 tuổi mà không có kinh nguyệt thì phải đi khám.</a:t>
            </a:r>
            <a:br>
              <a:rPr lang="vi-VN" sz="2400" b="1" dirty="0"/>
            </a:br>
            <a:r>
              <a:rPr lang="vi-VN" sz="2400" b="1" dirty="0"/>
              <a:t>  * Uống viên sắt: kể từ khi bắt đầu có kinh nguyệt, mỗi tuần uống 01 viên, liên tục 16 tuần trong 01 năm (16 viên/năm) để phòng tránh thiếu máu do thiếu sắt.</a:t>
            </a:r>
            <a:br>
              <a:rPr lang="vi-VN" sz="2200" b="1" dirty="0"/>
            </a:br>
            <a:endParaRPr lang="vi-VN" sz="2200" b="1" dirty="0"/>
          </a:p>
        </p:txBody>
      </p:sp>
      <p:pic>
        <p:nvPicPr>
          <p:cNvPr id="13314" name="Picture 2" descr="https://vienantoan.edu.vn/wp-content/uploads/2019/12/robinson-tre-tu-tin-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079488"/>
            <a:ext cx="3827512" cy="254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367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vi-VN"/>
          </a:p>
        </p:txBody>
      </p:sp>
      <p:sp>
        <p:nvSpPr>
          <p:cNvPr id="4" name="Rectangle 3"/>
          <p:cNvSpPr/>
          <p:nvPr/>
        </p:nvSpPr>
        <p:spPr>
          <a:xfrm>
            <a:off x="152400" y="1143000"/>
            <a:ext cx="8991600" cy="2369880"/>
          </a:xfrm>
          <a:prstGeom prst="rect">
            <a:avLst/>
          </a:prstGeom>
        </p:spPr>
        <p:txBody>
          <a:bodyPr wrap="square">
            <a:spAutoFit/>
          </a:bodyPr>
          <a:lstStyle/>
          <a:p>
            <a:pPr algn="l"/>
            <a:r>
              <a:rPr lang="vi-VN" sz="3600" b="1" dirty="0">
                <a:solidFill>
                  <a:srgbClr val="FF0000"/>
                </a:solidFill>
              </a:rPr>
              <a:t>- Nam: </a:t>
            </a:r>
            <a:r>
              <a:rPr lang="vi-VN" sz="2800" b="1" dirty="0"/>
              <a:t>* Phải biết những bất thường về cơ quan sinh dục để đi khám bệnh kịp thời như: hẹp bao quy đầu, tinh hoàn ẩn, vị trí bất thường của lỗ tiểu.</a:t>
            </a:r>
            <a:br>
              <a:rPr lang="vi-VN" sz="2800" b="1" dirty="0"/>
            </a:br>
            <a:r>
              <a:rPr lang="vi-VN" sz="2800" b="1" dirty="0"/>
              <a:t>  * Không mặc quần lót quá bó sát, chật hẹp</a:t>
            </a:r>
            <a:br>
              <a:rPr lang="vi-VN" sz="2800" b="1" dirty="0"/>
            </a:br>
            <a:endParaRPr lang="vi-VN" sz="2800" dirty="0"/>
          </a:p>
        </p:txBody>
      </p:sp>
      <p:pic>
        <p:nvPicPr>
          <p:cNvPr id="14338" name="Picture 2" descr="Tâm sự bạn trẻ .:. Băn khoăn thường gặp về cơ quan sinh dục của b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496856"/>
            <a:ext cx="4729279" cy="318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444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vi-VN"/>
          </a:p>
        </p:txBody>
      </p:sp>
      <p:sp>
        <p:nvSpPr>
          <p:cNvPr id="3" name="Table Placeholder 2"/>
          <p:cNvSpPr>
            <a:spLocks noGrp="1"/>
          </p:cNvSpPr>
          <p:nvPr>
            <p:ph type="tbl" idx="1"/>
          </p:nvPr>
        </p:nvSpPr>
        <p:spPr/>
        <p:txBody>
          <a:bodyPr/>
          <a:lstStyle/>
          <a:p>
            <a:endParaRPr lang="vi-VN"/>
          </a:p>
        </p:txBody>
      </p:sp>
      <p:sp>
        <p:nvSpPr>
          <p:cNvPr id="4" name="Rectangle 3"/>
          <p:cNvSpPr/>
          <p:nvPr/>
        </p:nvSpPr>
        <p:spPr>
          <a:xfrm>
            <a:off x="228600" y="904875"/>
            <a:ext cx="8458200" cy="3847207"/>
          </a:xfrm>
          <a:prstGeom prst="rect">
            <a:avLst/>
          </a:prstGeom>
        </p:spPr>
        <p:txBody>
          <a:bodyPr wrap="square">
            <a:spAutoFit/>
          </a:bodyPr>
          <a:lstStyle/>
          <a:p>
            <a:pPr algn="l"/>
            <a:endParaRPr lang="vi-VN" sz="2400" b="1" dirty="0">
              <a:solidFill>
                <a:schemeClr val="accent1">
                  <a:lumMod val="75000"/>
                </a:schemeClr>
              </a:solidFill>
            </a:endParaRPr>
          </a:p>
          <a:p>
            <a:pPr algn="l"/>
            <a:endParaRPr lang="en-US" sz="2800" b="1" dirty="0">
              <a:solidFill>
                <a:schemeClr val="accent1">
                  <a:lumMod val="75000"/>
                </a:schemeClr>
              </a:solidFill>
            </a:endParaRPr>
          </a:p>
          <a:p>
            <a:pPr algn="l"/>
            <a:r>
              <a:rPr lang="vi-VN" sz="2800" b="1" dirty="0">
                <a:solidFill>
                  <a:schemeClr val="accent1">
                    <a:lumMod val="75000"/>
                  </a:schemeClr>
                </a:solidFill>
              </a:rPr>
              <a:t>3. </a:t>
            </a:r>
            <a:r>
              <a:rPr lang="vi-VN" sz="2800" b="1" dirty="0">
                <a:solidFill>
                  <a:srgbClr val="0000CC"/>
                </a:solidFill>
              </a:rPr>
              <a:t>Tránh xa những hình</a:t>
            </a:r>
          </a:p>
          <a:p>
            <a:pPr algn="l"/>
            <a:r>
              <a:rPr lang="vi-VN" sz="2800" b="1" dirty="0">
                <a:solidFill>
                  <a:srgbClr val="0000CC"/>
                </a:solidFill>
              </a:rPr>
              <a:t> ảnh, sách báo, phim  ảnh, </a:t>
            </a:r>
          </a:p>
          <a:p>
            <a:pPr algn="l"/>
            <a:r>
              <a:rPr lang="vi-VN" sz="2800" b="1" dirty="0">
                <a:solidFill>
                  <a:srgbClr val="0000CC"/>
                </a:solidFill>
              </a:rPr>
              <a:t> trang </a:t>
            </a:r>
            <a:r>
              <a:rPr lang="en-US" sz="2800" b="1" dirty="0" err="1">
                <a:solidFill>
                  <a:srgbClr val="0000CC"/>
                </a:solidFill>
              </a:rPr>
              <a:t>mạng</a:t>
            </a:r>
            <a:r>
              <a:rPr lang="vi-VN" sz="2800" b="1" dirty="0">
                <a:solidFill>
                  <a:srgbClr val="0000CC"/>
                </a:solidFill>
              </a:rPr>
              <a:t> khiêu dâm, </a:t>
            </a:r>
          </a:p>
          <a:p>
            <a:pPr algn="l"/>
            <a:r>
              <a:rPr lang="vi-VN" sz="2800" b="1" dirty="0">
                <a:solidFill>
                  <a:srgbClr val="0000CC"/>
                </a:solidFill>
              </a:rPr>
              <a:t>đồi trụy; tránh xa </a:t>
            </a:r>
          </a:p>
          <a:p>
            <a:pPr algn="l"/>
            <a:r>
              <a:rPr lang="vi-VN" sz="2800" b="1" dirty="0">
                <a:solidFill>
                  <a:srgbClr val="0000CC"/>
                </a:solidFill>
              </a:rPr>
              <a:t>rượu, thuốc lá, ma túy.</a:t>
            </a:r>
            <a:br>
              <a:rPr lang="vi-VN" sz="2800" b="1" dirty="0">
                <a:solidFill>
                  <a:srgbClr val="0000CC"/>
                </a:solidFill>
              </a:rPr>
            </a:br>
            <a:br>
              <a:rPr lang="vi-VN" sz="2600" b="1" dirty="0">
                <a:solidFill>
                  <a:srgbClr val="CC3300"/>
                </a:solidFill>
              </a:rPr>
            </a:br>
            <a:endParaRPr lang="vi-VN" sz="2600" b="1" dirty="0"/>
          </a:p>
        </p:txBody>
      </p:sp>
      <p:pic>
        <p:nvPicPr>
          <p:cNvPr id="11266" name="Picture 2" descr="C:\Users\Administrator\Desktop\12990513-anh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7968" y="1524000"/>
            <a:ext cx="4176032"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499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able Placeholder 2"/>
          <p:cNvSpPr>
            <a:spLocks noGrp="1"/>
          </p:cNvSpPr>
          <p:nvPr>
            <p:ph type="tbl" idx="1"/>
          </p:nvPr>
        </p:nvSpPr>
        <p:spPr/>
        <p:txBody>
          <a:bodyPr/>
          <a:lstStyle/>
          <a:p>
            <a:endParaRPr lang="vi-VN"/>
          </a:p>
        </p:txBody>
      </p:sp>
      <p:pic>
        <p:nvPicPr>
          <p:cNvPr id="6146" name="Picture 2" descr="C:\Users\Admin\Downloads\vna_potal_ky_niem_110_nam_thanh_lap_70_nam_thanh_lap_dang_bo_tinh_va_15_nam_chia_tach_thanh_lap_tinh_lai_chau__stand.jpg"/>
          <p:cNvPicPr>
            <a:picLocks noChangeAspect="1" noChangeArrowheads="1"/>
          </p:cNvPicPr>
          <p:nvPr/>
        </p:nvPicPr>
        <p:blipFill>
          <a:blip r:embed="rId2"/>
          <a:srcRect/>
          <a:stretch>
            <a:fillRect/>
          </a:stretch>
        </p:blipFill>
        <p:spPr bwMode="auto">
          <a:xfrm>
            <a:off x="2743200" y="2449286"/>
            <a:ext cx="6172200" cy="4408714"/>
          </a:xfrm>
          <a:prstGeom prst="rect">
            <a:avLst/>
          </a:prstGeom>
          <a:noFill/>
        </p:spPr>
      </p:pic>
      <p:sp>
        <p:nvSpPr>
          <p:cNvPr id="5" name="Rectangle 4"/>
          <p:cNvSpPr/>
          <p:nvPr/>
        </p:nvSpPr>
        <p:spPr>
          <a:xfrm>
            <a:off x="457200" y="1143000"/>
            <a:ext cx="8458200" cy="1077218"/>
          </a:xfrm>
          <a:prstGeom prst="rect">
            <a:avLst/>
          </a:prstGeom>
        </p:spPr>
        <p:txBody>
          <a:bodyPr wrap="square">
            <a:spAutoFit/>
          </a:bodyPr>
          <a:lstStyle/>
          <a:p>
            <a:pPr algn="l"/>
            <a:r>
              <a:rPr lang="vi-VN" sz="3200" b="1" dirty="0">
                <a:solidFill>
                  <a:srgbClr val="CC3300"/>
                </a:solidFill>
              </a:rPr>
              <a:t>4. Không nên quan hệ tình dục trước tuổi trưởng thành</a:t>
            </a:r>
            <a:r>
              <a:rPr lang="en-US" sz="3200" b="1" dirty="0">
                <a:solidFill>
                  <a:srgbClr val="CC3300"/>
                </a:solidFill>
              </a:rPr>
              <a:t>.</a:t>
            </a:r>
          </a:p>
        </p:txBody>
      </p:sp>
    </p:spTree>
    <p:extLst>
      <p:ext uri="{BB962C8B-B14F-4D97-AF65-F5344CB8AC3E}">
        <p14:creationId xmlns:p14="http://schemas.microsoft.com/office/powerpoint/2010/main" val="11255800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772400" cy="563562"/>
          </a:xfrm>
        </p:spPr>
        <p:txBody>
          <a:bodyPr>
            <a:normAutofit fontScale="90000"/>
          </a:bodyPr>
          <a:lstStyle/>
          <a:p>
            <a:endParaRPr lang="vi-VN" dirty="0"/>
          </a:p>
        </p:txBody>
      </p:sp>
      <p:sp>
        <p:nvSpPr>
          <p:cNvPr id="3" name="Table Placeholder 2"/>
          <p:cNvSpPr>
            <a:spLocks noGrp="1"/>
          </p:cNvSpPr>
          <p:nvPr>
            <p:ph type="tbl" idx="1"/>
          </p:nvPr>
        </p:nvSpPr>
        <p:spPr>
          <a:xfrm>
            <a:off x="76200" y="914400"/>
            <a:ext cx="8610600" cy="5410200"/>
          </a:xfrm>
        </p:spPr>
        <p:txBody>
          <a:bodyPr/>
          <a:lstStyle/>
          <a:p>
            <a:endParaRPr lang="vi-VN"/>
          </a:p>
        </p:txBody>
      </p:sp>
      <p:sp>
        <p:nvSpPr>
          <p:cNvPr id="4" name="Rectangle 3"/>
          <p:cNvSpPr/>
          <p:nvPr/>
        </p:nvSpPr>
        <p:spPr>
          <a:xfrm>
            <a:off x="0" y="457200"/>
            <a:ext cx="9144000" cy="2677656"/>
          </a:xfrm>
          <a:prstGeom prst="rect">
            <a:avLst/>
          </a:prstGeom>
        </p:spPr>
        <p:txBody>
          <a:bodyPr wrap="square">
            <a:spAutoFit/>
          </a:bodyPr>
          <a:lstStyle/>
          <a:p>
            <a:pPr algn="l"/>
            <a:r>
              <a:rPr lang="vi-VN" sz="2400" b="1" dirty="0"/>
              <a:t>    – </a:t>
            </a:r>
            <a:r>
              <a:rPr lang="vi-VN" sz="3600" b="1" dirty="0"/>
              <a:t>Có thời gian biểu học tập, nghỉ ngơi, giải trí và tập luyện  thể dục thể thao cho phù hợp và điều độ.                              </a:t>
            </a:r>
          </a:p>
          <a:p>
            <a:pPr algn="l"/>
            <a:r>
              <a:rPr lang="vi-VN" sz="3600" b="1" dirty="0"/>
              <a:t>                             </a:t>
            </a:r>
            <a:r>
              <a:rPr lang="vi-VN" sz="2400" b="1" dirty="0"/>
              <a:t>      </a:t>
            </a:r>
          </a:p>
          <a:p>
            <a:pPr algn="l"/>
            <a:r>
              <a:rPr lang="vi-VN" sz="2400" b="1" dirty="0"/>
              <a:t> </a:t>
            </a:r>
          </a:p>
        </p:txBody>
      </p:sp>
      <p:pic>
        <p:nvPicPr>
          <p:cNvPr id="15363" name="Picture 3" descr="C:\Users\HUE\Desktop\images (2).jpg"/>
          <p:cNvPicPr>
            <a:picLocks noChangeAspect="1" noChangeArrowheads="1"/>
          </p:cNvPicPr>
          <p:nvPr/>
        </p:nvPicPr>
        <p:blipFill>
          <a:blip r:embed="rId2" cstate="print"/>
          <a:srcRect/>
          <a:stretch>
            <a:fillRect/>
          </a:stretch>
        </p:blipFill>
        <p:spPr bwMode="auto">
          <a:xfrm>
            <a:off x="4105639" y="2286000"/>
            <a:ext cx="5038361" cy="3352800"/>
          </a:xfrm>
          <a:prstGeom prst="rect">
            <a:avLst/>
          </a:prstGeom>
          <a:noFill/>
        </p:spPr>
      </p:pic>
      <p:pic>
        <p:nvPicPr>
          <p:cNvPr id="15364" name="Picture 4" descr="C:\Users\HUE\Desktop\tải xuống.jpg"/>
          <p:cNvPicPr>
            <a:picLocks noChangeAspect="1" noChangeArrowheads="1"/>
          </p:cNvPicPr>
          <p:nvPr/>
        </p:nvPicPr>
        <p:blipFill>
          <a:blip r:embed="rId3" cstate="print"/>
          <a:srcRect/>
          <a:stretch>
            <a:fillRect/>
          </a:stretch>
        </p:blipFill>
        <p:spPr bwMode="auto">
          <a:xfrm>
            <a:off x="228600" y="2438400"/>
            <a:ext cx="3255390" cy="2438400"/>
          </a:xfrm>
          <a:prstGeom prst="rect">
            <a:avLst/>
          </a:prstGeom>
          <a:noFill/>
        </p:spPr>
      </p:pic>
    </p:spTree>
    <p:extLst>
      <p:ext uri="{BB962C8B-B14F-4D97-AF65-F5344CB8AC3E}">
        <p14:creationId xmlns:p14="http://schemas.microsoft.com/office/powerpoint/2010/main" val="210820843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vi-VN"/>
          </a:p>
        </p:txBody>
      </p:sp>
      <p:sp>
        <p:nvSpPr>
          <p:cNvPr id="3" name="Table Placeholder 2"/>
          <p:cNvSpPr>
            <a:spLocks noGrp="1"/>
          </p:cNvSpPr>
          <p:nvPr>
            <p:ph type="tbl" idx="1"/>
          </p:nvPr>
        </p:nvSpPr>
        <p:spPr/>
        <p:txBody>
          <a:bodyPr/>
          <a:lstStyle/>
          <a:p>
            <a:endParaRPr lang="vi-VN"/>
          </a:p>
        </p:txBody>
      </p:sp>
      <p:pic>
        <p:nvPicPr>
          <p:cNvPr id="17410" name="Picture 2" descr="Thanh niên Việt Nam - Ứng dụng trên Google 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248400" cy="624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7193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914400"/>
            <a:ext cx="8382000" cy="5410200"/>
          </a:xfrm>
        </p:spPr>
        <p:txBody>
          <a:bodyPr>
            <a:normAutofit fontScale="92500"/>
          </a:bodyPr>
          <a:lstStyle/>
          <a:p>
            <a:r>
              <a:rPr lang="vi-VN" sz="3200" dirty="0">
                <a:solidFill>
                  <a:srgbClr val="FF0000"/>
                </a:solidFill>
              </a:rPr>
              <a:t>Thanh niên là?</a:t>
            </a:r>
          </a:p>
          <a:p>
            <a:pPr marL="0" indent="0">
              <a:buNone/>
            </a:pPr>
            <a:r>
              <a:rPr lang="vi-VN" b="0" dirty="0"/>
              <a:t>Theo quy định tại Điều 1 </a:t>
            </a:r>
            <a:r>
              <a:rPr lang="vi-VN" dirty="0"/>
              <a:t>Luật Thanh niên năm 2020 </a:t>
            </a:r>
            <a:r>
              <a:rPr lang="vi-VN" b="0" dirty="0"/>
              <a:t>thì: </a:t>
            </a:r>
            <a:endParaRPr lang="en-US" b="0" dirty="0"/>
          </a:p>
          <a:p>
            <a:pPr marL="0" indent="0">
              <a:buNone/>
            </a:pPr>
            <a:r>
              <a:rPr lang="vi-VN" i="1" dirty="0">
                <a:solidFill>
                  <a:srgbClr val="FF0000"/>
                </a:solidFill>
              </a:rPr>
              <a:t>“Thanh niên là công dân Việt Nam từ đủ 16 tuổi đến 30 tuổi”</a:t>
            </a:r>
            <a:r>
              <a:rPr lang="vi-VN" dirty="0">
                <a:solidFill>
                  <a:srgbClr val="FF0000"/>
                </a:solidFill>
              </a:rPr>
              <a:t>. </a:t>
            </a:r>
            <a:endParaRPr lang="en-US" dirty="0">
              <a:solidFill>
                <a:srgbClr val="FF0000"/>
              </a:solidFill>
            </a:endParaRPr>
          </a:p>
          <a:p>
            <a:pPr marL="0" indent="0">
              <a:buNone/>
            </a:pPr>
            <a:r>
              <a:rPr lang="vi-VN" b="0" dirty="0"/>
              <a:t>Luật Thanh niên đã tạo hành lang pháp lý để xây dựng và tổ chức thực hiện chính sách, pháp luật đối với thanh niên nhằm phát huy vai trò xung kích, tình nguyện, sức sáng tạo và tiềm năng to lớn của thanh niên, góp phần vào sự nghiệp xây dựng và bảo vệ Tổ quốc.</a:t>
            </a:r>
          </a:p>
          <a:p>
            <a:endParaRPr lang="en-US" dirty="0"/>
          </a:p>
        </p:txBody>
      </p:sp>
    </p:spTree>
    <p:extLst>
      <p:ext uri="{BB962C8B-B14F-4D97-AF65-F5344CB8AC3E}">
        <p14:creationId xmlns:p14="http://schemas.microsoft.com/office/powerpoint/2010/main" val="1402422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764704"/>
            <a:ext cx="8447856" cy="5559896"/>
          </a:xfrm>
        </p:spPr>
        <p:txBody>
          <a:bodyPr/>
          <a:lstStyle/>
          <a:p>
            <a:pPr marL="0" indent="0">
              <a:buNone/>
            </a:pPr>
            <a:endParaRPr lang="en-US" dirty="0"/>
          </a:p>
          <a:p>
            <a:pPr marL="0" indent="0" algn="ctr">
              <a:buNone/>
            </a:pPr>
            <a:r>
              <a:rPr lang="en-US" sz="3600" i="1" dirty="0">
                <a:solidFill>
                  <a:srgbClr val="0000CC"/>
                </a:solidFill>
              </a:rPr>
              <a:t>KHẲNG ĐỊNH </a:t>
            </a:r>
          </a:p>
          <a:p>
            <a:pPr marL="0" indent="0" algn="ctr">
              <a:buNone/>
            </a:pPr>
            <a:r>
              <a:rPr lang="en-US" sz="3600" i="1" dirty="0" err="1">
                <a:solidFill>
                  <a:srgbClr val="0000CC"/>
                </a:solidFill>
              </a:rPr>
              <a:t>Vai</a:t>
            </a:r>
            <a:r>
              <a:rPr lang="en-US" sz="3600" i="1" dirty="0">
                <a:solidFill>
                  <a:srgbClr val="0000CC"/>
                </a:solidFill>
              </a:rPr>
              <a:t> </a:t>
            </a:r>
            <a:r>
              <a:rPr lang="en-US" sz="3600" i="1" dirty="0" err="1">
                <a:solidFill>
                  <a:srgbClr val="0000CC"/>
                </a:solidFill>
              </a:rPr>
              <a:t>trò</a:t>
            </a:r>
            <a:r>
              <a:rPr lang="en-US" sz="3600" i="1" dirty="0">
                <a:solidFill>
                  <a:srgbClr val="0000CC"/>
                </a:solidFill>
              </a:rPr>
              <a:t> </a:t>
            </a:r>
            <a:r>
              <a:rPr lang="en-US" sz="3600" i="1" dirty="0" err="1">
                <a:solidFill>
                  <a:srgbClr val="0000CC"/>
                </a:solidFill>
              </a:rPr>
              <a:t>của</a:t>
            </a:r>
            <a:r>
              <a:rPr lang="en-US" sz="3600" i="1" dirty="0">
                <a:solidFill>
                  <a:srgbClr val="0000CC"/>
                </a:solidFill>
              </a:rPr>
              <a:t> </a:t>
            </a:r>
            <a:r>
              <a:rPr lang="en-US" sz="3600" i="1" dirty="0" err="1">
                <a:solidFill>
                  <a:srgbClr val="0000CC"/>
                </a:solidFill>
              </a:rPr>
              <a:t>Giáo</a:t>
            </a:r>
            <a:r>
              <a:rPr lang="en-US" sz="3600" i="1" dirty="0">
                <a:solidFill>
                  <a:srgbClr val="0000CC"/>
                </a:solidFill>
              </a:rPr>
              <a:t> </a:t>
            </a:r>
            <a:r>
              <a:rPr lang="en-US" sz="3600" i="1" dirty="0" err="1">
                <a:solidFill>
                  <a:srgbClr val="0000CC"/>
                </a:solidFill>
              </a:rPr>
              <a:t>dục</a:t>
            </a:r>
            <a:r>
              <a:rPr lang="en-US" sz="3600" i="1" dirty="0">
                <a:solidFill>
                  <a:srgbClr val="0000CC"/>
                </a:solidFill>
              </a:rPr>
              <a:t> </a:t>
            </a:r>
            <a:r>
              <a:rPr lang="en-US" sz="3600" i="1" dirty="0" err="1">
                <a:solidFill>
                  <a:srgbClr val="0000CC"/>
                </a:solidFill>
              </a:rPr>
              <a:t>giới</a:t>
            </a:r>
            <a:r>
              <a:rPr lang="en-US" sz="3600" i="1" dirty="0">
                <a:solidFill>
                  <a:srgbClr val="0000CC"/>
                </a:solidFill>
              </a:rPr>
              <a:t> </a:t>
            </a:r>
            <a:r>
              <a:rPr lang="en-US" sz="3600" i="1" dirty="0" err="1">
                <a:solidFill>
                  <a:srgbClr val="0000CC"/>
                </a:solidFill>
              </a:rPr>
              <a:t>tính</a:t>
            </a:r>
            <a:r>
              <a:rPr lang="en-US" sz="3600" i="1" dirty="0">
                <a:solidFill>
                  <a:srgbClr val="0000CC"/>
                </a:solidFill>
              </a:rPr>
              <a:t>?</a:t>
            </a:r>
          </a:p>
          <a:p>
            <a:pPr marL="0" indent="0">
              <a:buNone/>
            </a:pPr>
            <a:endParaRPr lang="en-US" sz="3600" dirty="0"/>
          </a:p>
          <a:p>
            <a:pPr marL="0" indent="0">
              <a:buNone/>
            </a:pPr>
            <a:r>
              <a:rPr lang="en-US" i="1" dirty="0" err="1">
                <a:solidFill>
                  <a:schemeClr val="accent6">
                    <a:lumMod val="50000"/>
                  </a:schemeClr>
                </a:solidFill>
              </a:rPr>
              <a:t>Giúp</a:t>
            </a:r>
            <a:r>
              <a:rPr lang="en-US" i="1" dirty="0">
                <a:solidFill>
                  <a:schemeClr val="accent6">
                    <a:lumMod val="50000"/>
                  </a:schemeClr>
                </a:solidFill>
              </a:rPr>
              <a:t> </a:t>
            </a:r>
            <a:r>
              <a:rPr lang="en-US" i="1" dirty="0" err="1">
                <a:solidFill>
                  <a:schemeClr val="accent6">
                    <a:lumMod val="50000"/>
                  </a:schemeClr>
                </a:solidFill>
              </a:rPr>
              <a:t>trẻ</a:t>
            </a:r>
            <a:r>
              <a:rPr lang="en-US" i="1" dirty="0">
                <a:solidFill>
                  <a:schemeClr val="accent6">
                    <a:lumMod val="50000"/>
                  </a:schemeClr>
                </a:solidFill>
              </a:rPr>
              <a:t> </a:t>
            </a:r>
            <a:r>
              <a:rPr lang="en-US" i="1" dirty="0" err="1">
                <a:solidFill>
                  <a:schemeClr val="accent6">
                    <a:lumMod val="50000"/>
                  </a:schemeClr>
                </a:solidFill>
              </a:rPr>
              <a:t>có</a:t>
            </a:r>
            <a:r>
              <a:rPr lang="en-US" i="1" dirty="0">
                <a:solidFill>
                  <a:schemeClr val="accent6">
                    <a:lumMod val="50000"/>
                  </a:schemeClr>
                </a:solidFill>
              </a:rPr>
              <a:t> </a:t>
            </a:r>
            <a:r>
              <a:rPr lang="en-US" i="1" dirty="0" err="1">
                <a:solidFill>
                  <a:schemeClr val="accent6">
                    <a:lumMod val="50000"/>
                  </a:schemeClr>
                </a:solidFill>
              </a:rPr>
              <a:t>hiểu</a:t>
            </a:r>
            <a:r>
              <a:rPr lang="en-US" i="1" dirty="0">
                <a:solidFill>
                  <a:schemeClr val="accent6">
                    <a:lumMod val="50000"/>
                  </a:schemeClr>
                </a:solidFill>
              </a:rPr>
              <a:t> </a:t>
            </a:r>
            <a:r>
              <a:rPr lang="en-US" i="1" dirty="0" err="1">
                <a:solidFill>
                  <a:schemeClr val="accent6">
                    <a:lumMod val="50000"/>
                  </a:schemeClr>
                </a:solidFill>
              </a:rPr>
              <a:t>biết</a:t>
            </a:r>
            <a:r>
              <a:rPr lang="en-US" i="1" dirty="0">
                <a:solidFill>
                  <a:schemeClr val="accent6">
                    <a:lumMod val="50000"/>
                  </a:schemeClr>
                </a:solidFill>
              </a:rPr>
              <a:t> </a:t>
            </a:r>
            <a:r>
              <a:rPr lang="en-US" i="1" dirty="0" err="1">
                <a:solidFill>
                  <a:schemeClr val="accent6">
                    <a:lumMod val="50000"/>
                  </a:schemeClr>
                </a:solidFill>
              </a:rPr>
              <a:t>về</a:t>
            </a:r>
            <a:r>
              <a:rPr lang="en-US" i="1" dirty="0">
                <a:solidFill>
                  <a:schemeClr val="accent6">
                    <a:lumMod val="50000"/>
                  </a:schemeClr>
                </a:solidFill>
              </a:rPr>
              <a:t> </a:t>
            </a:r>
            <a:r>
              <a:rPr lang="en-US" i="1" dirty="0" err="1">
                <a:solidFill>
                  <a:schemeClr val="accent6">
                    <a:lumMod val="50000"/>
                  </a:schemeClr>
                </a:solidFill>
              </a:rPr>
              <a:t>tình</a:t>
            </a:r>
            <a:r>
              <a:rPr lang="en-US" i="1" dirty="0">
                <a:solidFill>
                  <a:schemeClr val="accent6">
                    <a:lumMod val="50000"/>
                  </a:schemeClr>
                </a:solidFill>
              </a:rPr>
              <a:t> </a:t>
            </a:r>
            <a:r>
              <a:rPr lang="en-US" i="1" dirty="0" err="1">
                <a:solidFill>
                  <a:schemeClr val="accent6">
                    <a:lumMod val="50000"/>
                  </a:schemeClr>
                </a:solidFill>
              </a:rPr>
              <a:t>dục</a:t>
            </a:r>
            <a:r>
              <a:rPr lang="en-US" i="1" dirty="0">
                <a:solidFill>
                  <a:schemeClr val="accent6">
                    <a:lumMod val="50000"/>
                  </a:schemeClr>
                </a:solidFill>
              </a:rPr>
              <a:t>, </a:t>
            </a:r>
            <a:r>
              <a:rPr lang="en-US" i="1" dirty="0" err="1">
                <a:solidFill>
                  <a:schemeClr val="accent6">
                    <a:lumMod val="50000"/>
                  </a:schemeClr>
                </a:solidFill>
              </a:rPr>
              <a:t>cung</a:t>
            </a:r>
            <a:r>
              <a:rPr lang="en-US" i="1" dirty="0">
                <a:solidFill>
                  <a:schemeClr val="accent6">
                    <a:lumMod val="50000"/>
                  </a:schemeClr>
                </a:solidFill>
              </a:rPr>
              <a:t> </a:t>
            </a:r>
            <a:r>
              <a:rPr lang="en-US" i="1" dirty="0" err="1">
                <a:solidFill>
                  <a:schemeClr val="accent6">
                    <a:lumMod val="50000"/>
                  </a:schemeClr>
                </a:solidFill>
              </a:rPr>
              <a:t>cấp</a:t>
            </a:r>
            <a:r>
              <a:rPr lang="en-US" i="1" dirty="0">
                <a:solidFill>
                  <a:schemeClr val="accent6">
                    <a:lumMod val="50000"/>
                  </a:schemeClr>
                </a:solidFill>
              </a:rPr>
              <a:t> </a:t>
            </a:r>
            <a:r>
              <a:rPr lang="en-US" i="1" dirty="0" err="1">
                <a:solidFill>
                  <a:schemeClr val="accent6">
                    <a:lumMod val="50000"/>
                  </a:schemeClr>
                </a:solidFill>
              </a:rPr>
              <a:t>các</a:t>
            </a:r>
            <a:r>
              <a:rPr lang="en-US" i="1" dirty="0">
                <a:solidFill>
                  <a:schemeClr val="accent6">
                    <a:lumMod val="50000"/>
                  </a:schemeClr>
                </a:solidFill>
              </a:rPr>
              <a:t> </a:t>
            </a:r>
            <a:r>
              <a:rPr lang="en-US" i="1" dirty="0" err="1">
                <a:solidFill>
                  <a:schemeClr val="accent6">
                    <a:lumMod val="50000"/>
                  </a:schemeClr>
                </a:solidFill>
              </a:rPr>
              <a:t>thông</a:t>
            </a:r>
            <a:r>
              <a:rPr lang="en-US" i="1" dirty="0">
                <a:solidFill>
                  <a:schemeClr val="accent6">
                    <a:lumMod val="50000"/>
                  </a:schemeClr>
                </a:solidFill>
              </a:rPr>
              <a:t> tin </a:t>
            </a:r>
            <a:r>
              <a:rPr lang="en-US" i="1" dirty="0" err="1">
                <a:solidFill>
                  <a:schemeClr val="accent6">
                    <a:lumMod val="50000"/>
                  </a:schemeClr>
                </a:solidFill>
              </a:rPr>
              <a:t>và</a:t>
            </a:r>
            <a:r>
              <a:rPr lang="en-US" i="1" dirty="0">
                <a:solidFill>
                  <a:schemeClr val="accent6">
                    <a:lumMod val="50000"/>
                  </a:schemeClr>
                </a:solidFill>
              </a:rPr>
              <a:t> </a:t>
            </a:r>
            <a:r>
              <a:rPr lang="en-US" i="1" dirty="0" err="1">
                <a:solidFill>
                  <a:schemeClr val="accent6">
                    <a:lumMod val="50000"/>
                  </a:schemeClr>
                </a:solidFill>
              </a:rPr>
              <a:t>kỹ</a:t>
            </a:r>
            <a:r>
              <a:rPr lang="en-US" i="1" dirty="0">
                <a:solidFill>
                  <a:schemeClr val="accent6">
                    <a:lumMod val="50000"/>
                  </a:schemeClr>
                </a:solidFill>
              </a:rPr>
              <a:t> </a:t>
            </a:r>
            <a:r>
              <a:rPr lang="en-US" i="1" dirty="0" err="1">
                <a:solidFill>
                  <a:schemeClr val="accent6">
                    <a:lumMod val="50000"/>
                  </a:schemeClr>
                </a:solidFill>
              </a:rPr>
              <a:t>năng</a:t>
            </a:r>
            <a:r>
              <a:rPr lang="en-US" i="1" dirty="0">
                <a:solidFill>
                  <a:schemeClr val="accent6">
                    <a:lumMod val="50000"/>
                  </a:schemeClr>
                </a:solidFill>
              </a:rPr>
              <a:t> </a:t>
            </a:r>
            <a:r>
              <a:rPr lang="en-US" i="1" dirty="0" err="1">
                <a:solidFill>
                  <a:schemeClr val="accent6">
                    <a:lumMod val="50000"/>
                  </a:schemeClr>
                </a:solidFill>
              </a:rPr>
              <a:t>để</a:t>
            </a:r>
            <a:r>
              <a:rPr lang="en-US" i="1" dirty="0">
                <a:solidFill>
                  <a:schemeClr val="accent6">
                    <a:lumMod val="50000"/>
                  </a:schemeClr>
                </a:solidFill>
              </a:rPr>
              <a:t> </a:t>
            </a:r>
            <a:r>
              <a:rPr lang="en-US" i="1" dirty="0" err="1">
                <a:solidFill>
                  <a:schemeClr val="accent6">
                    <a:lumMod val="50000"/>
                  </a:schemeClr>
                </a:solidFill>
              </a:rPr>
              <a:t>có</a:t>
            </a:r>
            <a:r>
              <a:rPr lang="en-US" i="1" dirty="0">
                <a:solidFill>
                  <a:schemeClr val="accent6">
                    <a:lumMod val="50000"/>
                  </a:schemeClr>
                </a:solidFill>
              </a:rPr>
              <a:t> </a:t>
            </a:r>
            <a:r>
              <a:rPr lang="en-US" i="1" dirty="0" err="1">
                <a:solidFill>
                  <a:schemeClr val="accent6">
                    <a:lumMod val="50000"/>
                  </a:schemeClr>
                </a:solidFill>
              </a:rPr>
              <a:t>thái</a:t>
            </a:r>
            <a:r>
              <a:rPr lang="en-US" i="1" dirty="0">
                <a:solidFill>
                  <a:schemeClr val="accent6">
                    <a:lumMod val="50000"/>
                  </a:schemeClr>
                </a:solidFill>
              </a:rPr>
              <a:t> </a:t>
            </a:r>
            <a:r>
              <a:rPr lang="en-US" i="1" dirty="0" err="1">
                <a:solidFill>
                  <a:schemeClr val="accent6">
                    <a:lumMod val="50000"/>
                  </a:schemeClr>
                </a:solidFill>
              </a:rPr>
              <a:t>độ</a:t>
            </a:r>
            <a:r>
              <a:rPr lang="en-US" i="1" dirty="0">
                <a:solidFill>
                  <a:schemeClr val="accent6">
                    <a:lumMod val="50000"/>
                  </a:schemeClr>
                </a:solidFill>
              </a:rPr>
              <a:t> </a:t>
            </a:r>
            <a:r>
              <a:rPr lang="en-US" i="1" dirty="0" err="1">
                <a:solidFill>
                  <a:schemeClr val="accent6">
                    <a:lumMod val="50000"/>
                  </a:schemeClr>
                </a:solidFill>
              </a:rPr>
              <a:t>và</a:t>
            </a:r>
            <a:r>
              <a:rPr lang="en-US" i="1" dirty="0">
                <a:solidFill>
                  <a:schemeClr val="accent6">
                    <a:lumMod val="50000"/>
                  </a:schemeClr>
                </a:solidFill>
              </a:rPr>
              <a:t> </a:t>
            </a:r>
            <a:r>
              <a:rPr lang="en-US" i="1" u="sng" dirty="0" err="1">
                <a:solidFill>
                  <a:schemeClr val="accent6">
                    <a:lumMod val="50000"/>
                  </a:schemeClr>
                </a:solidFill>
              </a:rPr>
              <a:t>hành</a:t>
            </a:r>
            <a:r>
              <a:rPr lang="en-US" i="1" u="sng" dirty="0">
                <a:solidFill>
                  <a:schemeClr val="accent6">
                    <a:lumMod val="50000"/>
                  </a:schemeClr>
                </a:solidFill>
              </a:rPr>
              <a:t> vi </a:t>
            </a:r>
            <a:r>
              <a:rPr lang="en-US" i="1" u="sng" dirty="0" err="1">
                <a:solidFill>
                  <a:schemeClr val="accent6">
                    <a:lumMod val="50000"/>
                  </a:schemeClr>
                </a:solidFill>
              </a:rPr>
              <a:t>đúng</a:t>
            </a:r>
            <a:r>
              <a:rPr lang="en-US" i="1" dirty="0">
                <a:solidFill>
                  <a:schemeClr val="accent6">
                    <a:lumMod val="50000"/>
                  </a:schemeClr>
                </a:solidFill>
              </a:rPr>
              <a:t>, </a:t>
            </a:r>
            <a:r>
              <a:rPr lang="en-US" i="1" u="sng" dirty="0" err="1">
                <a:solidFill>
                  <a:schemeClr val="accent6">
                    <a:lumMod val="50000"/>
                  </a:schemeClr>
                </a:solidFill>
              </a:rPr>
              <a:t>có</a:t>
            </a:r>
            <a:r>
              <a:rPr lang="en-US" i="1" u="sng" dirty="0">
                <a:solidFill>
                  <a:schemeClr val="accent6">
                    <a:lumMod val="50000"/>
                  </a:schemeClr>
                </a:solidFill>
              </a:rPr>
              <a:t> </a:t>
            </a:r>
            <a:r>
              <a:rPr lang="en-US" i="1" u="sng" dirty="0" err="1">
                <a:solidFill>
                  <a:schemeClr val="accent6">
                    <a:lumMod val="50000"/>
                  </a:schemeClr>
                </a:solidFill>
              </a:rPr>
              <a:t>trách</a:t>
            </a:r>
            <a:r>
              <a:rPr lang="en-US" i="1" u="sng" dirty="0">
                <a:solidFill>
                  <a:schemeClr val="accent6">
                    <a:lumMod val="50000"/>
                  </a:schemeClr>
                </a:solidFill>
              </a:rPr>
              <a:t> </a:t>
            </a:r>
            <a:r>
              <a:rPr lang="en-US" i="1" u="sng" dirty="0" err="1">
                <a:solidFill>
                  <a:schemeClr val="accent6">
                    <a:lumMod val="50000"/>
                  </a:schemeClr>
                </a:solidFill>
              </a:rPr>
              <a:t>nhiệm</a:t>
            </a:r>
            <a:r>
              <a:rPr lang="en-US" i="1" u="sng" dirty="0">
                <a:solidFill>
                  <a:schemeClr val="accent6">
                    <a:lumMod val="50000"/>
                  </a:schemeClr>
                </a:solidFill>
              </a:rPr>
              <a:t> </a:t>
            </a:r>
            <a:r>
              <a:rPr lang="en-US" i="1" u="sng" dirty="0" err="1">
                <a:solidFill>
                  <a:schemeClr val="accent6">
                    <a:lumMod val="50000"/>
                  </a:schemeClr>
                </a:solidFill>
              </a:rPr>
              <a:t>với</a:t>
            </a:r>
            <a:r>
              <a:rPr lang="en-US" i="1" u="sng" dirty="0">
                <a:solidFill>
                  <a:schemeClr val="accent6">
                    <a:lumMod val="50000"/>
                  </a:schemeClr>
                </a:solidFill>
              </a:rPr>
              <a:t> </a:t>
            </a:r>
            <a:r>
              <a:rPr lang="en-US" i="1" u="sng" dirty="0" err="1">
                <a:solidFill>
                  <a:schemeClr val="accent6">
                    <a:lumMod val="50000"/>
                  </a:schemeClr>
                </a:solidFill>
              </a:rPr>
              <a:t>những</a:t>
            </a:r>
            <a:r>
              <a:rPr lang="en-US" i="1" u="sng" dirty="0">
                <a:solidFill>
                  <a:schemeClr val="accent6">
                    <a:lumMod val="50000"/>
                  </a:schemeClr>
                </a:solidFill>
              </a:rPr>
              <a:t> </a:t>
            </a:r>
            <a:r>
              <a:rPr lang="en-US" i="1" u="sng" dirty="0" err="1">
                <a:solidFill>
                  <a:schemeClr val="accent6">
                    <a:lumMod val="50000"/>
                  </a:schemeClr>
                </a:solidFill>
              </a:rPr>
              <a:t>quyết</a:t>
            </a:r>
            <a:r>
              <a:rPr lang="en-US" i="1" u="sng" dirty="0">
                <a:solidFill>
                  <a:schemeClr val="accent6">
                    <a:lumMod val="50000"/>
                  </a:schemeClr>
                </a:solidFill>
              </a:rPr>
              <a:t> </a:t>
            </a:r>
            <a:r>
              <a:rPr lang="en-US" i="1" u="sng" dirty="0" err="1">
                <a:solidFill>
                  <a:schemeClr val="accent6">
                    <a:lumMod val="50000"/>
                  </a:schemeClr>
                </a:solidFill>
              </a:rPr>
              <a:t>định</a:t>
            </a:r>
            <a:r>
              <a:rPr lang="en-US" i="1" u="sng" dirty="0">
                <a:solidFill>
                  <a:schemeClr val="accent6">
                    <a:lumMod val="50000"/>
                  </a:schemeClr>
                </a:solidFill>
              </a:rPr>
              <a:t> </a:t>
            </a:r>
            <a:r>
              <a:rPr lang="en-US" i="1" u="sng" dirty="0" err="1">
                <a:solidFill>
                  <a:schemeClr val="accent6">
                    <a:lumMod val="50000"/>
                  </a:schemeClr>
                </a:solidFill>
              </a:rPr>
              <a:t>của</a:t>
            </a:r>
            <a:r>
              <a:rPr lang="en-US" i="1" u="sng" dirty="0">
                <a:solidFill>
                  <a:schemeClr val="accent6">
                    <a:lumMod val="50000"/>
                  </a:schemeClr>
                </a:solidFill>
              </a:rPr>
              <a:t> </a:t>
            </a:r>
            <a:r>
              <a:rPr lang="en-US" i="1" u="sng" dirty="0" err="1">
                <a:solidFill>
                  <a:schemeClr val="accent6">
                    <a:lumMod val="50000"/>
                  </a:schemeClr>
                </a:solidFill>
              </a:rPr>
              <a:t>mình</a:t>
            </a:r>
            <a:r>
              <a:rPr lang="en-US" i="1" dirty="0">
                <a:solidFill>
                  <a:schemeClr val="accent6">
                    <a:lumMod val="50000"/>
                  </a:schemeClr>
                </a:solidFill>
              </a:rPr>
              <a:t>.</a:t>
            </a:r>
          </a:p>
        </p:txBody>
      </p:sp>
    </p:spTree>
    <p:extLst>
      <p:ext uri="{BB962C8B-B14F-4D97-AF65-F5344CB8AC3E}">
        <p14:creationId xmlns:p14="http://schemas.microsoft.com/office/powerpoint/2010/main" val="4084042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7924800" cy="4114800"/>
          </a:xfrm>
        </p:spPr>
        <p:txBody>
          <a:bodyPr/>
          <a:lstStyle/>
          <a:p>
            <a:pPr>
              <a:lnSpc>
                <a:spcPct val="90000"/>
              </a:lnSpc>
              <a:defRPr/>
            </a:pPr>
            <a:br>
              <a:rPr lang="en-US" dirty="0">
                <a:latin typeface="Times New Roman" pitchFamily="18" charset="0"/>
              </a:rPr>
            </a:br>
            <a:br>
              <a:rPr lang="en-US" dirty="0">
                <a:latin typeface="Times New Roman" pitchFamily="18" charset="0"/>
              </a:rPr>
            </a:br>
            <a:br>
              <a:rPr lang="en-US" dirty="0">
                <a:latin typeface="Times New Roman" pitchFamily="18" charset="0"/>
              </a:rPr>
            </a:br>
            <a:br>
              <a:rPr lang="en-US" dirty="0">
                <a:latin typeface="Times New Roman" pitchFamily="18" charset="0"/>
              </a:rPr>
            </a:br>
            <a:br>
              <a:rPr lang="en-US" dirty="0">
                <a:latin typeface="Times New Roman" pitchFamily="18" charset="0"/>
              </a:rPr>
            </a:br>
            <a:r>
              <a:rPr lang="en-US" dirty="0">
                <a:latin typeface="Times New Roman" pitchFamily="18" charset="0"/>
              </a:rPr>
              <a:t>* </a:t>
            </a:r>
            <a:br>
              <a:rPr lang="en-US" dirty="0">
                <a:latin typeface="Times New Roman" pitchFamily="18" charset="0"/>
              </a:rPr>
            </a:br>
            <a:endParaRPr lang="en-US" dirty="0"/>
          </a:p>
        </p:txBody>
      </p:sp>
      <p:sp>
        <p:nvSpPr>
          <p:cNvPr id="3" name="Content Placeholder 2"/>
          <p:cNvSpPr>
            <a:spLocks noGrp="1"/>
          </p:cNvSpPr>
          <p:nvPr>
            <p:ph idx="1"/>
          </p:nvPr>
        </p:nvSpPr>
        <p:spPr>
          <a:xfrm>
            <a:off x="357188" y="0"/>
            <a:ext cx="8786812" cy="9764713"/>
          </a:xfrm>
        </p:spPr>
        <p:txBody>
          <a:bodyPr/>
          <a:lstStyle/>
          <a:p>
            <a:pPr marL="0" indent="0">
              <a:buFontTx/>
              <a:buNone/>
              <a:defRPr/>
            </a:pPr>
            <a:r>
              <a:rPr lang="pt-BR" b="1" dirty="0">
                <a:solidFill>
                  <a:srgbClr val="FF0000"/>
                </a:solidFill>
              </a:rPr>
              <a:t> </a:t>
            </a:r>
            <a:endParaRPr lang="en-US" dirty="0">
              <a:solidFill>
                <a:srgbClr val="92D050"/>
              </a:solidFill>
            </a:endParaRPr>
          </a:p>
          <a:p>
            <a:pPr marL="0" indent="0" algn="ctr">
              <a:buFontTx/>
              <a:buNone/>
              <a:defRPr/>
            </a:pPr>
            <a:r>
              <a:rPr lang="en-US" altLang="zh-TW" sz="4000" b="1" dirty="0">
                <a:solidFill>
                  <a:srgbClr val="FFFF00"/>
                </a:solidFill>
                <a:ea typeface="新細明體" pitchFamily="18" charset="-120"/>
              </a:rPr>
              <a:t> </a:t>
            </a:r>
          </a:p>
          <a:p>
            <a:pPr marL="0" indent="0">
              <a:buFontTx/>
              <a:buNone/>
              <a:defRPr/>
            </a:pPr>
            <a:r>
              <a:rPr lang="en-US" dirty="0">
                <a:solidFill>
                  <a:srgbClr val="92D050"/>
                </a:solidFill>
              </a:rPr>
              <a:t> </a:t>
            </a:r>
          </a:p>
          <a:p>
            <a:pPr marL="0" indent="0">
              <a:buFontTx/>
              <a:buNone/>
              <a:defRPr/>
            </a:pPr>
            <a:endParaRPr lang="en-US" dirty="0">
              <a:solidFill>
                <a:srgbClr val="92D050"/>
              </a:solidFill>
            </a:endParaRPr>
          </a:p>
          <a:p>
            <a:pPr marL="0" indent="0">
              <a:buFontTx/>
              <a:buNone/>
              <a:defRPr/>
            </a:pPr>
            <a:endParaRPr lang="en-US" dirty="0">
              <a:solidFill>
                <a:srgbClr val="92D050"/>
              </a:solidFill>
            </a:endParaRPr>
          </a:p>
          <a:p>
            <a:pPr marL="0" indent="0">
              <a:buNone/>
              <a:defRPr/>
            </a:pPr>
            <a:endParaRPr lang="en-US" dirty="0">
              <a:solidFill>
                <a:srgbClr val="D43636"/>
              </a:solidFill>
            </a:endParaRPr>
          </a:p>
          <a:p>
            <a:pPr marL="0" indent="0">
              <a:buNone/>
              <a:defRPr/>
            </a:pPr>
            <a:endParaRPr lang="en-US" dirty="0">
              <a:solidFill>
                <a:srgbClr val="D43636"/>
              </a:solidFill>
            </a:endParaRPr>
          </a:p>
          <a:p>
            <a:pPr marL="0" indent="0">
              <a:buNone/>
              <a:defRPr/>
            </a:pPr>
            <a:endParaRPr lang="en-US" dirty="0">
              <a:solidFill>
                <a:srgbClr val="D43636"/>
              </a:solidFill>
            </a:endParaRPr>
          </a:p>
          <a:p>
            <a:pPr marL="0" indent="0">
              <a:buNone/>
              <a:defRPr/>
            </a:pPr>
            <a:endParaRPr lang="en-US" dirty="0">
              <a:solidFill>
                <a:srgbClr val="D43636"/>
              </a:solidFill>
            </a:endParaRPr>
          </a:p>
          <a:p>
            <a:pPr marL="0" indent="0" algn="ctr">
              <a:buNone/>
              <a:defRPr/>
            </a:pPr>
            <a:endParaRPr lang="en-US" dirty="0">
              <a:solidFill>
                <a:srgbClr val="D43636"/>
              </a:solidFill>
            </a:endParaRPr>
          </a:p>
          <a:p>
            <a:pPr marL="0" indent="0" algn="ctr">
              <a:buNone/>
              <a:defRPr/>
            </a:pPr>
            <a:r>
              <a:rPr lang="en-US" sz="3600" dirty="0">
                <a:solidFill>
                  <a:srgbClr val="D43636"/>
                </a:solidFill>
              </a:rPr>
              <a:t>XIN CẢM ƠN!</a:t>
            </a:r>
            <a:endParaRPr lang="en-US" dirty="0">
              <a:solidFill>
                <a:srgbClr val="92D050"/>
              </a:solidFill>
            </a:endParaRPr>
          </a:p>
          <a:p>
            <a:pPr marL="0" indent="0">
              <a:buFontTx/>
              <a:buNone/>
              <a:defRPr/>
            </a:pPr>
            <a:endParaRPr lang="en-US" dirty="0">
              <a:solidFill>
                <a:srgbClr val="92D050"/>
              </a:solidFill>
            </a:endParaRPr>
          </a:p>
          <a:p>
            <a:pPr marL="0" indent="0">
              <a:buFontTx/>
              <a:buNone/>
              <a:defRPr/>
            </a:pPr>
            <a:endParaRPr lang="en-US" dirty="0">
              <a:solidFill>
                <a:srgbClr val="92D050"/>
              </a:solidFill>
            </a:endParaRPr>
          </a:p>
          <a:p>
            <a:pPr marL="0" indent="0">
              <a:buFontTx/>
              <a:buNone/>
              <a:defRPr/>
            </a:pPr>
            <a:endParaRPr lang="en-US" dirty="0">
              <a:solidFill>
                <a:srgbClr val="92D050"/>
              </a:solidFill>
            </a:endParaRPr>
          </a:p>
          <a:p>
            <a:pPr marL="0" indent="0">
              <a:buFontTx/>
              <a:buNone/>
              <a:defRPr/>
            </a:pPr>
            <a:endParaRPr lang="en-US" dirty="0">
              <a:solidFill>
                <a:srgbClr val="92D050"/>
              </a:solidFill>
            </a:endParaRPr>
          </a:p>
          <a:p>
            <a:pPr marL="0" indent="0">
              <a:buFontTx/>
              <a:buNone/>
              <a:defRPr/>
            </a:pPr>
            <a:endParaRPr lang="en-US" dirty="0">
              <a:solidFill>
                <a:srgbClr val="92D050"/>
              </a:solidFill>
            </a:endParaRPr>
          </a:p>
          <a:p>
            <a:pPr marL="0" indent="0">
              <a:buFontTx/>
              <a:buNone/>
              <a:defRPr/>
            </a:pPr>
            <a:endParaRPr lang="en-US" dirty="0">
              <a:solidFill>
                <a:srgbClr val="92D050"/>
              </a:solidFill>
            </a:endParaRPr>
          </a:p>
          <a:p>
            <a:pPr marL="0" indent="0">
              <a:buFontTx/>
              <a:buNone/>
              <a:defRPr/>
            </a:pPr>
            <a:endParaRPr lang="en-US" dirty="0">
              <a:solidFill>
                <a:srgbClr val="92D050"/>
              </a:solidFill>
            </a:endParaRPr>
          </a:p>
        </p:txBody>
      </p:sp>
      <p:pic>
        <p:nvPicPr>
          <p:cNvPr id="1026" name="Picture 2" descr="C:\Users\Admin\Downloads\hoa-sen-dep-tuyet-voi-nhat-the-gioi1.jpg"/>
          <p:cNvPicPr>
            <a:picLocks noChangeAspect="1" noChangeArrowheads="1"/>
          </p:cNvPicPr>
          <p:nvPr/>
        </p:nvPicPr>
        <p:blipFill>
          <a:blip r:embed="rId2"/>
          <a:srcRect/>
          <a:stretch>
            <a:fillRect/>
          </a:stretch>
        </p:blipFill>
        <p:spPr bwMode="auto">
          <a:xfrm>
            <a:off x="1143000" y="152400"/>
            <a:ext cx="7010400" cy="4668927"/>
          </a:xfrm>
          <a:prstGeom prst="rect">
            <a:avLst/>
          </a:prstGeom>
          <a:noFill/>
        </p:spPr>
      </p:pic>
    </p:spTree>
    <p:extLst>
      <p:ext uri="{BB962C8B-B14F-4D97-AF65-F5344CB8AC3E}">
        <p14:creationId xmlns:p14="http://schemas.microsoft.com/office/powerpoint/2010/main" val="309906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572000"/>
          </a:xfrm>
        </p:spPr>
        <p:txBody>
          <a:bodyPr/>
          <a:lstStyle/>
          <a:p>
            <a:pPr marL="0" indent="0" algn="ctr">
              <a:buNone/>
            </a:pPr>
            <a:r>
              <a:rPr lang="en-US" sz="6000" dirty="0" err="1">
                <a:solidFill>
                  <a:srgbClr val="FF0000"/>
                </a:solidFill>
              </a:rPr>
              <a:t>Tuổi</a:t>
            </a:r>
            <a:r>
              <a:rPr lang="en-US" sz="6000" dirty="0">
                <a:solidFill>
                  <a:srgbClr val="FF0000"/>
                </a:solidFill>
              </a:rPr>
              <a:t> </a:t>
            </a:r>
            <a:r>
              <a:rPr lang="vi-VN" sz="6000" dirty="0">
                <a:solidFill>
                  <a:srgbClr val="FF0000"/>
                </a:solidFill>
              </a:rPr>
              <a:t>Vị thành niên</a:t>
            </a:r>
            <a:endParaRPr lang="en-US" sz="6000" dirty="0">
              <a:solidFill>
                <a:srgbClr val="FF0000"/>
              </a:solidFill>
            </a:endParaRPr>
          </a:p>
          <a:p>
            <a:pPr marL="0" indent="0" algn="ctr">
              <a:buNone/>
            </a:pPr>
            <a:r>
              <a:rPr lang="en-US" sz="6000" dirty="0">
                <a:solidFill>
                  <a:srgbClr val="FF0000"/>
                </a:solidFill>
              </a:rPr>
              <a:t>???</a:t>
            </a:r>
          </a:p>
          <a:p>
            <a:endParaRPr lang="en-US" dirty="0"/>
          </a:p>
        </p:txBody>
      </p:sp>
    </p:spTree>
    <p:extLst>
      <p:ext uri="{BB962C8B-B14F-4D97-AF65-F5344CB8AC3E}">
        <p14:creationId xmlns:p14="http://schemas.microsoft.com/office/powerpoint/2010/main" val="4269370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76400"/>
            <a:ext cx="8382000" cy="4648200"/>
          </a:xfrm>
        </p:spPr>
        <p:txBody>
          <a:bodyPr>
            <a:normAutofit/>
          </a:bodyPr>
          <a:lstStyle/>
          <a:p>
            <a:pPr marL="0" indent="0" algn="ctr">
              <a:buNone/>
            </a:pPr>
            <a:r>
              <a:rPr lang="en-US" sz="6000" b="1" dirty="0" err="1">
                <a:solidFill>
                  <a:srgbClr val="0000FF"/>
                </a:solidFill>
                <a:effectLst>
                  <a:outerShdw blurRad="38100" dist="38100" dir="2700000" algn="tl">
                    <a:srgbClr val="000000">
                      <a:alpha val="43137"/>
                    </a:srgbClr>
                  </a:outerShdw>
                </a:effectLst>
              </a:rPr>
              <a:t>Giảng</a:t>
            </a:r>
            <a:r>
              <a:rPr lang="en-US" sz="6000" b="1" dirty="0">
                <a:solidFill>
                  <a:srgbClr val="0000FF"/>
                </a:solidFill>
                <a:effectLst>
                  <a:outerShdw blurRad="38100" dist="38100" dir="2700000" algn="tl">
                    <a:srgbClr val="000000">
                      <a:alpha val="43137"/>
                    </a:srgbClr>
                  </a:outerShdw>
                </a:effectLst>
              </a:rPr>
              <a:t> </a:t>
            </a:r>
            <a:r>
              <a:rPr lang="en-US" sz="6000" b="1" dirty="0" err="1">
                <a:solidFill>
                  <a:srgbClr val="0000FF"/>
                </a:solidFill>
                <a:effectLst>
                  <a:outerShdw blurRad="38100" dist="38100" dir="2700000" algn="tl">
                    <a:srgbClr val="000000">
                      <a:alpha val="43137"/>
                    </a:srgbClr>
                  </a:outerShdw>
                </a:effectLst>
              </a:rPr>
              <a:t>viên</a:t>
            </a:r>
            <a:r>
              <a:rPr lang="en-US" sz="6000" b="1" dirty="0">
                <a:solidFill>
                  <a:srgbClr val="0000FF"/>
                </a:solidFill>
                <a:effectLst>
                  <a:outerShdw blurRad="38100" dist="38100" dir="2700000" algn="tl">
                    <a:srgbClr val="000000">
                      <a:alpha val="43137"/>
                    </a:srgbClr>
                  </a:outerShdw>
                </a:effectLst>
              </a:rPr>
              <a:t> </a:t>
            </a:r>
            <a:r>
              <a:rPr lang="en-US" sz="6000" b="1" dirty="0" err="1">
                <a:solidFill>
                  <a:srgbClr val="0000FF"/>
                </a:solidFill>
                <a:effectLst>
                  <a:outerShdw blurRad="38100" dist="38100" dir="2700000" algn="tl">
                    <a:srgbClr val="000000">
                      <a:alpha val="43137"/>
                    </a:srgbClr>
                  </a:outerShdw>
                </a:effectLst>
              </a:rPr>
              <a:t>Đặng</a:t>
            </a:r>
            <a:r>
              <a:rPr lang="en-US" sz="6000" b="1" dirty="0">
                <a:solidFill>
                  <a:srgbClr val="0000FF"/>
                </a:solidFill>
                <a:effectLst>
                  <a:outerShdw blurRad="38100" dist="38100" dir="2700000" algn="tl">
                    <a:srgbClr val="000000">
                      <a:alpha val="43137"/>
                    </a:srgbClr>
                  </a:outerShdw>
                </a:effectLst>
              </a:rPr>
              <a:t> </a:t>
            </a:r>
            <a:r>
              <a:rPr lang="en-US" sz="6000" b="1" dirty="0" err="1">
                <a:solidFill>
                  <a:srgbClr val="0000FF"/>
                </a:solidFill>
                <a:effectLst>
                  <a:outerShdw blurRad="38100" dist="38100" dir="2700000" algn="tl">
                    <a:srgbClr val="000000">
                      <a:alpha val="43137"/>
                    </a:srgbClr>
                  </a:outerShdw>
                </a:effectLst>
              </a:rPr>
              <a:t>Hải</a:t>
            </a:r>
            <a:r>
              <a:rPr lang="en-US" sz="6000" b="1" dirty="0">
                <a:solidFill>
                  <a:srgbClr val="0000FF"/>
                </a:solidFill>
                <a:effectLst>
                  <a:outerShdw blurRad="38100" dist="38100" dir="2700000" algn="tl">
                    <a:srgbClr val="000000">
                      <a:alpha val="43137"/>
                    </a:srgbClr>
                  </a:outerShdw>
                </a:effectLst>
              </a:rPr>
              <a:t> </a:t>
            </a:r>
          </a:p>
          <a:p>
            <a:pPr marL="0" indent="0" algn="ctr">
              <a:buNone/>
            </a:pPr>
            <a:r>
              <a:rPr lang="en-US" sz="6000" b="1" dirty="0">
                <a:solidFill>
                  <a:srgbClr val="0000FF"/>
                </a:solidFill>
                <a:effectLst>
                  <a:outerShdw blurRad="38100" dist="38100" dir="2700000" algn="tl">
                    <a:srgbClr val="000000">
                      <a:alpha val="43137"/>
                    </a:srgbClr>
                  </a:outerShdw>
                </a:effectLst>
              </a:rPr>
              <a:t>0988.220.899</a:t>
            </a:r>
          </a:p>
        </p:txBody>
      </p:sp>
    </p:spTree>
    <p:extLst>
      <p:ext uri="{BB962C8B-B14F-4D97-AF65-F5344CB8AC3E}">
        <p14:creationId xmlns:p14="http://schemas.microsoft.com/office/powerpoint/2010/main" val="7708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199"/>
            <a:ext cx="8534400" cy="602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085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948613" cy="649287"/>
          </a:xfrm>
        </p:spPr>
        <p:txBody>
          <a:bodyPr>
            <a:normAutofit fontScale="90000"/>
          </a:bodyPr>
          <a:lstStyle/>
          <a:p>
            <a:pPr algn="ctr">
              <a:defRPr/>
            </a:pPr>
            <a:br>
              <a:rPr lang="en-US" sz="4000" dirty="0"/>
            </a:br>
            <a:br>
              <a:rPr lang="en-US" sz="4000" dirty="0"/>
            </a:br>
            <a:br>
              <a:rPr lang="en-US" dirty="0"/>
            </a:br>
            <a:endParaRPr lang="en-US" dirty="0"/>
          </a:p>
        </p:txBody>
      </p:sp>
      <p:sp>
        <p:nvSpPr>
          <p:cNvPr id="7171" name="Table Placeholder 2"/>
          <p:cNvSpPr>
            <a:spLocks noGrp="1" noTextEdit="1"/>
          </p:cNvSpPr>
          <p:nvPr>
            <p:ph type="tbl" idx="1"/>
          </p:nvPr>
        </p:nvSpPr>
        <p:spPr/>
        <p:txBody>
          <a:bodyPr/>
          <a:lstStyle/>
          <a:p>
            <a:endParaRPr lang="vi-VN"/>
          </a:p>
        </p:txBody>
      </p:sp>
      <p:sp>
        <p:nvSpPr>
          <p:cNvPr id="3" name="Rectangle 2"/>
          <p:cNvSpPr/>
          <p:nvPr/>
        </p:nvSpPr>
        <p:spPr>
          <a:xfrm>
            <a:off x="228600" y="914400"/>
            <a:ext cx="8915400" cy="2246769"/>
          </a:xfrm>
          <a:prstGeom prst="rect">
            <a:avLst/>
          </a:prstGeom>
        </p:spPr>
        <p:txBody>
          <a:bodyPr wrap="square">
            <a:spAutoFit/>
          </a:bodyPr>
          <a:lstStyle/>
          <a:p>
            <a:pPr marL="0" indent="0" algn="ctr">
              <a:buNone/>
            </a:pPr>
            <a:r>
              <a:rPr lang="en-US" sz="2800" b="1" i="1" dirty="0">
                <a:solidFill>
                  <a:srgbClr val="800000"/>
                </a:solidFill>
              </a:rPr>
              <a:t>Theo </a:t>
            </a:r>
            <a:r>
              <a:rPr lang="en-US" sz="2800" b="1" i="1" dirty="0" err="1">
                <a:solidFill>
                  <a:srgbClr val="800000"/>
                </a:solidFill>
              </a:rPr>
              <a:t>Tổ</a:t>
            </a:r>
            <a:r>
              <a:rPr lang="en-US" sz="2800" b="1" i="1" dirty="0">
                <a:solidFill>
                  <a:srgbClr val="800000"/>
                </a:solidFill>
              </a:rPr>
              <a:t> </a:t>
            </a:r>
            <a:r>
              <a:rPr lang="en-US" sz="2800" b="1" i="1" dirty="0" err="1">
                <a:solidFill>
                  <a:srgbClr val="800000"/>
                </a:solidFill>
              </a:rPr>
              <a:t>chức</a:t>
            </a:r>
            <a:r>
              <a:rPr lang="en-US" sz="2800" b="1" i="1" dirty="0">
                <a:solidFill>
                  <a:srgbClr val="800000"/>
                </a:solidFill>
              </a:rPr>
              <a:t> Y </a:t>
            </a:r>
            <a:r>
              <a:rPr lang="en-US" sz="2800" b="1" i="1" dirty="0" err="1">
                <a:solidFill>
                  <a:srgbClr val="800000"/>
                </a:solidFill>
              </a:rPr>
              <a:t>tế</a:t>
            </a:r>
            <a:r>
              <a:rPr lang="en-US" sz="2800" b="1" i="1" dirty="0">
                <a:solidFill>
                  <a:srgbClr val="800000"/>
                </a:solidFill>
              </a:rPr>
              <a:t> </a:t>
            </a:r>
            <a:r>
              <a:rPr lang="en-US" sz="2800" b="1" i="1" dirty="0" err="1">
                <a:solidFill>
                  <a:srgbClr val="800000"/>
                </a:solidFill>
              </a:rPr>
              <a:t>Thế</a:t>
            </a:r>
            <a:r>
              <a:rPr lang="en-US" sz="2800" b="1" i="1" dirty="0">
                <a:solidFill>
                  <a:srgbClr val="800000"/>
                </a:solidFill>
              </a:rPr>
              <a:t> </a:t>
            </a:r>
            <a:r>
              <a:rPr lang="en-US" sz="2800" b="1" i="1" dirty="0" err="1">
                <a:solidFill>
                  <a:srgbClr val="800000"/>
                </a:solidFill>
              </a:rPr>
              <a:t>giới</a:t>
            </a:r>
            <a:r>
              <a:rPr lang="en-US" sz="2800" b="1" i="1" dirty="0">
                <a:solidFill>
                  <a:srgbClr val="800000"/>
                </a:solidFill>
              </a:rPr>
              <a:t> (WHO):</a:t>
            </a:r>
          </a:p>
          <a:p>
            <a:pPr marL="0" indent="0" algn="ctr">
              <a:buNone/>
            </a:pPr>
            <a:r>
              <a:rPr lang="en-US" sz="2800" b="1" i="1" dirty="0" err="1">
                <a:solidFill>
                  <a:srgbClr val="800000"/>
                </a:solidFill>
              </a:rPr>
              <a:t>Trẻ</a:t>
            </a:r>
            <a:r>
              <a:rPr lang="en-US" sz="2800" b="1" i="1" dirty="0">
                <a:solidFill>
                  <a:srgbClr val="800000"/>
                </a:solidFill>
              </a:rPr>
              <a:t> </a:t>
            </a:r>
            <a:r>
              <a:rPr lang="en-US" sz="2800" b="1" i="1" dirty="0" err="1">
                <a:solidFill>
                  <a:srgbClr val="800000"/>
                </a:solidFill>
              </a:rPr>
              <a:t>em</a:t>
            </a:r>
            <a:r>
              <a:rPr lang="en-US" sz="2800" b="1" i="1" dirty="0">
                <a:solidFill>
                  <a:srgbClr val="800000"/>
                </a:solidFill>
              </a:rPr>
              <a:t> </a:t>
            </a:r>
            <a:r>
              <a:rPr lang="en-US" sz="2800" b="1" i="1" dirty="0" err="1">
                <a:solidFill>
                  <a:srgbClr val="800000"/>
                </a:solidFill>
              </a:rPr>
              <a:t>từ</a:t>
            </a:r>
            <a:r>
              <a:rPr lang="en-US" sz="2800" b="1" i="1" dirty="0">
                <a:solidFill>
                  <a:srgbClr val="800000"/>
                </a:solidFill>
              </a:rPr>
              <a:t> </a:t>
            </a:r>
            <a:r>
              <a:rPr lang="en-US" sz="2800" b="1" i="1" u="sng" dirty="0">
                <a:solidFill>
                  <a:srgbClr val="FF0000"/>
                </a:solidFill>
              </a:rPr>
              <a:t>10 - 19 </a:t>
            </a:r>
            <a:r>
              <a:rPr lang="en-US" sz="2800" b="1" i="1" u="sng" dirty="0" err="1">
                <a:solidFill>
                  <a:srgbClr val="FF0000"/>
                </a:solidFill>
              </a:rPr>
              <a:t>tuổi</a:t>
            </a:r>
            <a:r>
              <a:rPr lang="en-US" sz="2800" b="1" i="1" u="sng" dirty="0">
                <a:solidFill>
                  <a:srgbClr val="FF0000"/>
                </a:solidFill>
              </a:rPr>
              <a:t> </a:t>
            </a:r>
            <a:r>
              <a:rPr lang="en-US" sz="2800" b="1" i="1" dirty="0" err="1">
                <a:solidFill>
                  <a:srgbClr val="800000"/>
                </a:solidFill>
              </a:rPr>
              <a:t>được</a:t>
            </a:r>
            <a:r>
              <a:rPr lang="en-US" sz="2800" b="1" i="1" dirty="0">
                <a:solidFill>
                  <a:srgbClr val="800000"/>
                </a:solidFill>
              </a:rPr>
              <a:t> </a:t>
            </a:r>
            <a:r>
              <a:rPr lang="en-US" sz="2800" b="1" i="1" dirty="0" err="1">
                <a:solidFill>
                  <a:srgbClr val="800000"/>
                </a:solidFill>
              </a:rPr>
              <a:t>coi</a:t>
            </a:r>
            <a:r>
              <a:rPr lang="en-US" sz="2800" b="1" i="1" dirty="0">
                <a:solidFill>
                  <a:srgbClr val="800000"/>
                </a:solidFill>
              </a:rPr>
              <a:t> </a:t>
            </a:r>
            <a:r>
              <a:rPr lang="en-US" sz="2800" b="1" i="1" dirty="0" err="1">
                <a:solidFill>
                  <a:srgbClr val="800000"/>
                </a:solidFill>
              </a:rPr>
              <a:t>là</a:t>
            </a:r>
            <a:r>
              <a:rPr lang="en-US" sz="2800" b="1" i="1" dirty="0">
                <a:solidFill>
                  <a:srgbClr val="800000"/>
                </a:solidFill>
              </a:rPr>
              <a:t> </a:t>
            </a:r>
            <a:r>
              <a:rPr lang="en-US" sz="2800" b="1" i="1" dirty="0" err="1">
                <a:solidFill>
                  <a:srgbClr val="800000"/>
                </a:solidFill>
              </a:rPr>
              <a:t>tuổi</a:t>
            </a:r>
            <a:r>
              <a:rPr lang="en-US" sz="2800" b="1" i="1" dirty="0">
                <a:solidFill>
                  <a:srgbClr val="800000"/>
                </a:solidFill>
              </a:rPr>
              <a:t> </a:t>
            </a:r>
            <a:r>
              <a:rPr lang="en-US" sz="2800" b="1" i="1" dirty="0" err="1">
                <a:solidFill>
                  <a:srgbClr val="800000"/>
                </a:solidFill>
              </a:rPr>
              <a:t>vị</a:t>
            </a:r>
            <a:r>
              <a:rPr lang="en-US" sz="2800" b="1" i="1" dirty="0">
                <a:solidFill>
                  <a:srgbClr val="800000"/>
                </a:solidFill>
              </a:rPr>
              <a:t> </a:t>
            </a:r>
            <a:r>
              <a:rPr lang="en-US" sz="2800" b="1" i="1" dirty="0" err="1">
                <a:solidFill>
                  <a:srgbClr val="800000"/>
                </a:solidFill>
              </a:rPr>
              <a:t>thành</a:t>
            </a:r>
            <a:r>
              <a:rPr lang="en-US" sz="2800" b="1" i="1" dirty="0">
                <a:solidFill>
                  <a:srgbClr val="800000"/>
                </a:solidFill>
              </a:rPr>
              <a:t> </a:t>
            </a:r>
            <a:r>
              <a:rPr lang="en-US" sz="2800" b="1" i="1" dirty="0" err="1">
                <a:solidFill>
                  <a:srgbClr val="800000"/>
                </a:solidFill>
              </a:rPr>
              <a:t>niên</a:t>
            </a:r>
            <a:endParaRPr lang="vi-VN" sz="2800" b="1" i="1" dirty="0">
              <a:solidFill>
                <a:srgbClr val="800000"/>
              </a:solidFill>
            </a:endParaRPr>
          </a:p>
          <a:p>
            <a:pPr marL="0" indent="0" algn="ctr">
              <a:buNone/>
            </a:pPr>
            <a:r>
              <a:rPr lang="vi-VN" sz="2800" b="1" dirty="0"/>
              <a:t>“Giai đoạn chuyển tiếp từ trẻ con sang người lớn”</a:t>
            </a:r>
            <a:r>
              <a:rPr lang="en-US" sz="2800" b="1" dirty="0"/>
              <a:t>.</a:t>
            </a:r>
            <a:r>
              <a:rPr lang="vi-VN" sz="2800" b="1" dirty="0"/>
              <a:t> </a:t>
            </a:r>
            <a:r>
              <a:rPr lang="en-US" sz="2800" b="1" dirty="0"/>
              <a:t>Ở </a:t>
            </a:r>
            <a:r>
              <a:rPr lang="en-US" sz="2800" b="1" dirty="0" err="1"/>
              <a:t>Việt</a:t>
            </a:r>
            <a:r>
              <a:rPr lang="en-US" sz="2800" b="1" dirty="0"/>
              <a:t> Nam, VTN </a:t>
            </a:r>
            <a:r>
              <a:rPr lang="vi-VN" sz="2800" b="1" dirty="0"/>
              <a:t>chiếm 20% dân số.</a:t>
            </a:r>
            <a:br>
              <a:rPr lang="vi-VN" sz="2800" b="1" dirty="0"/>
            </a:br>
            <a:endParaRPr lang="vi-VN" sz="28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19400"/>
            <a:ext cx="5867400" cy="391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0519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228600" y="381000"/>
            <a:ext cx="4267200" cy="5943600"/>
          </a:xfrm>
        </p:spPr>
        <p:txBody>
          <a:bodyPr>
            <a:normAutofit lnSpcReduction="10000"/>
          </a:bodyPr>
          <a:lstStyle/>
          <a:p>
            <a:pPr marL="0" indent="0">
              <a:buNone/>
            </a:pPr>
            <a:r>
              <a:rPr lang="vi-VN" dirty="0">
                <a:solidFill>
                  <a:srgbClr val="FF0000"/>
                </a:solidFill>
              </a:rPr>
              <a:t>Sức khỏe sinh sản vị thành niên</a:t>
            </a:r>
          </a:p>
          <a:p>
            <a:pPr marL="0" indent="0">
              <a:buNone/>
            </a:pPr>
            <a:r>
              <a:rPr lang="vi-VN" dirty="0"/>
              <a:t>“Là tình trạng khỏe mạnh về </a:t>
            </a:r>
            <a:r>
              <a:rPr lang="vi-VN" dirty="0">
                <a:solidFill>
                  <a:srgbClr val="FF0000"/>
                </a:solidFill>
              </a:rPr>
              <a:t>thể chất, tinh thần và xã hội </a:t>
            </a:r>
            <a:r>
              <a:rPr lang="vi-VN" dirty="0"/>
              <a:t>của tất cả những gì liên quan đến cấu tạo và hoạt động của bộ máy sinh sản ở tuổi VTN, chứ không chỉ là không có bệnh  hay khuyết tật của bộ máy đó”.</a:t>
            </a:r>
          </a:p>
        </p:txBody>
      </p:sp>
      <p:pic>
        <p:nvPicPr>
          <p:cNvPr id="1027" name="Picture 3" descr="C:\Users\HUE\Desktop\a1.jpg"/>
          <p:cNvPicPr>
            <a:picLocks noChangeAspect="1" noChangeArrowheads="1"/>
          </p:cNvPicPr>
          <p:nvPr/>
        </p:nvPicPr>
        <p:blipFill>
          <a:blip r:embed="rId2" cstate="print"/>
          <a:srcRect/>
          <a:stretch>
            <a:fillRect/>
          </a:stretch>
        </p:blipFill>
        <p:spPr bwMode="auto">
          <a:xfrm>
            <a:off x="4572000" y="762000"/>
            <a:ext cx="4572000" cy="3048000"/>
          </a:xfrm>
          <a:prstGeom prst="rect">
            <a:avLst/>
          </a:prstGeom>
          <a:noFill/>
        </p:spPr>
      </p:pic>
    </p:spTree>
    <p:extLst>
      <p:ext uri="{BB962C8B-B14F-4D97-AF65-F5344CB8AC3E}">
        <p14:creationId xmlns:p14="http://schemas.microsoft.com/office/powerpoint/2010/main" val="362992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143000"/>
            <a:ext cx="8832273" cy="5105400"/>
          </a:xfrm>
        </p:spPr>
        <p:txBody>
          <a:bodyPr/>
          <a:lstStyle/>
          <a:p>
            <a:pPr marL="0" indent="0">
              <a:buNone/>
            </a:pPr>
            <a:r>
              <a:rPr lang="en-US" dirty="0">
                <a:solidFill>
                  <a:srgbClr val="C00000"/>
                </a:solidFill>
              </a:rPr>
              <a:t>-</a:t>
            </a:r>
            <a:r>
              <a:rPr lang="en-US" dirty="0"/>
              <a:t> </a:t>
            </a:r>
            <a:r>
              <a:rPr lang="en-US" dirty="0" err="1">
                <a:solidFill>
                  <a:srgbClr val="D43636"/>
                </a:solidFill>
              </a:rPr>
              <a:t>Các</a:t>
            </a:r>
            <a:r>
              <a:rPr lang="en-US" dirty="0">
                <a:solidFill>
                  <a:srgbClr val="D43636"/>
                </a:solidFill>
              </a:rPr>
              <a:t> </a:t>
            </a:r>
            <a:r>
              <a:rPr lang="en-US" dirty="0" err="1">
                <a:solidFill>
                  <a:srgbClr val="D43636"/>
                </a:solidFill>
              </a:rPr>
              <a:t>em</a:t>
            </a:r>
            <a:r>
              <a:rPr lang="en-US" dirty="0">
                <a:solidFill>
                  <a:srgbClr val="D43636"/>
                </a:solidFill>
              </a:rPr>
              <a:t> </a:t>
            </a:r>
            <a:r>
              <a:rPr lang="en-US" dirty="0" err="1">
                <a:solidFill>
                  <a:srgbClr val="D43636"/>
                </a:solidFill>
              </a:rPr>
              <a:t>nam</a:t>
            </a:r>
            <a:r>
              <a:rPr lang="en-US" dirty="0"/>
              <a:t>: </a:t>
            </a:r>
            <a:r>
              <a:rPr lang="en-US" b="0" dirty="0" err="1"/>
              <a:t>Thích</a:t>
            </a:r>
            <a:r>
              <a:rPr lang="en-US" b="0" dirty="0"/>
              <a:t> </a:t>
            </a:r>
            <a:r>
              <a:rPr lang="en-US" b="0" dirty="0" err="1"/>
              <a:t>biểu</a:t>
            </a:r>
            <a:r>
              <a:rPr lang="en-US" b="0" dirty="0"/>
              <a:t> </a:t>
            </a:r>
            <a:r>
              <a:rPr lang="en-US" b="0" dirty="0" err="1"/>
              <a:t>dương</a:t>
            </a:r>
            <a:r>
              <a:rPr lang="en-US" b="0" dirty="0"/>
              <a:t> </a:t>
            </a:r>
            <a:r>
              <a:rPr lang="en-US" b="0" dirty="0" err="1"/>
              <a:t>sức</a:t>
            </a:r>
            <a:r>
              <a:rPr lang="en-US" b="0" dirty="0"/>
              <a:t> </a:t>
            </a:r>
            <a:r>
              <a:rPr lang="en-US" b="0" dirty="0" err="1"/>
              <a:t>mạnh</a:t>
            </a:r>
            <a:r>
              <a:rPr lang="en-US" b="0" dirty="0"/>
              <a:t> </a:t>
            </a:r>
            <a:r>
              <a:rPr lang="en-US" b="0" dirty="0" err="1"/>
              <a:t>như</a:t>
            </a:r>
            <a:r>
              <a:rPr lang="en-US" b="0" dirty="0"/>
              <a:t> </a:t>
            </a:r>
            <a:r>
              <a:rPr lang="en-US" b="0" dirty="0" err="1"/>
              <a:t>ngưỡng</a:t>
            </a:r>
            <a:r>
              <a:rPr lang="en-US" b="0" dirty="0"/>
              <a:t> </a:t>
            </a:r>
            <a:r>
              <a:rPr lang="en-US" b="0" dirty="0" err="1"/>
              <a:t>mộ</a:t>
            </a:r>
            <a:r>
              <a:rPr lang="en-US" b="0" dirty="0"/>
              <a:t> </a:t>
            </a:r>
            <a:r>
              <a:rPr lang="en-US" b="0" dirty="0" err="1"/>
              <a:t>anh</a:t>
            </a:r>
            <a:r>
              <a:rPr lang="en-US" b="0" dirty="0"/>
              <a:t> </a:t>
            </a:r>
            <a:r>
              <a:rPr lang="en-US" b="0" dirty="0" err="1"/>
              <a:t>hùng</a:t>
            </a:r>
            <a:r>
              <a:rPr lang="en-US" b="0" dirty="0"/>
              <a:t>, </a:t>
            </a:r>
            <a:r>
              <a:rPr lang="en-US" b="0" dirty="0" err="1"/>
              <a:t>thích</a:t>
            </a:r>
            <a:r>
              <a:rPr lang="en-US" b="0" dirty="0"/>
              <a:t> </a:t>
            </a:r>
            <a:r>
              <a:rPr lang="en-US" b="0" dirty="0" err="1"/>
              <a:t>cầu</a:t>
            </a:r>
            <a:r>
              <a:rPr lang="en-US" b="0" dirty="0"/>
              <a:t> </a:t>
            </a:r>
            <a:r>
              <a:rPr lang="en-US" b="0" dirty="0" err="1"/>
              <a:t>thủ</a:t>
            </a:r>
            <a:r>
              <a:rPr lang="en-US" b="0" dirty="0"/>
              <a:t> </a:t>
            </a:r>
            <a:r>
              <a:rPr lang="en-US" b="0" dirty="0" err="1"/>
              <a:t>bóng</a:t>
            </a:r>
            <a:r>
              <a:rPr lang="en-US" b="0" dirty="0"/>
              <a:t> </a:t>
            </a:r>
            <a:r>
              <a:rPr lang="en-US" b="0" dirty="0" err="1"/>
              <a:t>đá</a:t>
            </a:r>
            <a:r>
              <a:rPr lang="en-US" b="0" dirty="0"/>
              <a:t>, </a:t>
            </a:r>
            <a:r>
              <a:rPr lang="en-US" b="0" dirty="0" err="1"/>
              <a:t>ca</a:t>
            </a:r>
            <a:r>
              <a:rPr lang="en-US" b="0" dirty="0"/>
              <a:t> </a:t>
            </a:r>
            <a:r>
              <a:rPr lang="en-US" b="0" dirty="0" err="1"/>
              <a:t>sĩ</a:t>
            </a:r>
            <a:r>
              <a:rPr lang="en-US" b="0" dirty="0"/>
              <a:t>, </a:t>
            </a:r>
            <a:r>
              <a:rPr lang="en-US" b="0" dirty="0" err="1"/>
              <a:t>diễn</a:t>
            </a:r>
            <a:r>
              <a:rPr lang="en-US" b="0" dirty="0"/>
              <a:t> </a:t>
            </a:r>
            <a:r>
              <a:rPr lang="en-US" b="0" dirty="0" err="1"/>
              <a:t>viên</a:t>
            </a:r>
            <a:r>
              <a:rPr lang="en-US" b="0" dirty="0"/>
              <a:t>…</a:t>
            </a:r>
            <a:br>
              <a:rPr lang="en-US" b="0" dirty="0"/>
            </a:b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nữ</a:t>
            </a:r>
            <a:r>
              <a:rPr lang="en-US" dirty="0"/>
              <a:t>: </a:t>
            </a:r>
            <a:r>
              <a:rPr lang="en-US" b="0" dirty="0" err="1"/>
              <a:t>Thích</a:t>
            </a:r>
            <a:r>
              <a:rPr lang="en-US" b="0" dirty="0"/>
              <a:t> </a:t>
            </a:r>
            <a:r>
              <a:rPr lang="en-US" b="0" dirty="0" err="1"/>
              <a:t>viết</a:t>
            </a:r>
            <a:r>
              <a:rPr lang="en-US" b="0" dirty="0"/>
              <a:t> </a:t>
            </a:r>
            <a:r>
              <a:rPr lang="en-US" b="0" dirty="0" err="1"/>
              <a:t>nhật</a:t>
            </a:r>
            <a:r>
              <a:rPr lang="en-US" b="0" dirty="0"/>
              <a:t> </a:t>
            </a:r>
            <a:r>
              <a:rPr lang="en-US" b="0" dirty="0" err="1"/>
              <a:t>ký</a:t>
            </a:r>
            <a:r>
              <a:rPr lang="en-US" b="0" dirty="0"/>
              <a:t>, </a:t>
            </a:r>
            <a:r>
              <a:rPr lang="en-US" b="0" dirty="0" err="1"/>
              <a:t>chép</a:t>
            </a:r>
            <a:r>
              <a:rPr lang="en-US" b="0" dirty="0"/>
              <a:t> </a:t>
            </a:r>
            <a:r>
              <a:rPr lang="en-US" b="0" dirty="0" err="1"/>
              <a:t>thơ</a:t>
            </a:r>
            <a:r>
              <a:rPr lang="en-US" b="0" dirty="0"/>
              <a:t>, </a:t>
            </a:r>
            <a:r>
              <a:rPr lang="en-US" b="0" dirty="0" err="1"/>
              <a:t>làm</a:t>
            </a:r>
            <a:r>
              <a:rPr lang="en-US" b="0" dirty="0"/>
              <a:t> </a:t>
            </a:r>
            <a:r>
              <a:rPr lang="en-US" b="0" dirty="0" err="1"/>
              <a:t>dáng</a:t>
            </a:r>
            <a:r>
              <a:rPr lang="en-US" b="0" dirty="0"/>
              <a:t>, </a:t>
            </a:r>
            <a:r>
              <a:rPr lang="en-US" b="0" dirty="0" err="1"/>
              <a:t>bắt</a:t>
            </a:r>
            <a:r>
              <a:rPr lang="en-US" b="0" dirty="0"/>
              <a:t> </a:t>
            </a:r>
            <a:r>
              <a:rPr lang="en-US" b="0" dirty="0" err="1"/>
              <a:t>đầu</a:t>
            </a:r>
            <a:r>
              <a:rPr lang="en-US" b="0" dirty="0"/>
              <a:t> lo </a:t>
            </a:r>
            <a:r>
              <a:rPr lang="en-US" b="0" dirty="0" err="1"/>
              <a:t>việc</a:t>
            </a:r>
            <a:r>
              <a:rPr lang="en-US" b="0" dirty="0"/>
              <a:t> </a:t>
            </a:r>
            <a:r>
              <a:rPr lang="en-US" b="0" dirty="0" err="1"/>
              <a:t>nội</a:t>
            </a:r>
            <a:r>
              <a:rPr lang="en-US" b="0" dirty="0"/>
              <a:t> </a:t>
            </a:r>
            <a:r>
              <a:rPr lang="en-US" b="0" dirty="0" err="1"/>
              <a:t>trợ</a:t>
            </a:r>
            <a:r>
              <a:rPr lang="en-US" b="0" dirty="0"/>
              <a:t>, </a:t>
            </a:r>
            <a:r>
              <a:rPr lang="en-US" b="0" dirty="0" err="1"/>
              <a:t>giặt</a:t>
            </a:r>
            <a:r>
              <a:rPr lang="en-US" b="0" dirty="0"/>
              <a:t> </a:t>
            </a:r>
            <a:r>
              <a:rPr lang="en-US" b="0" dirty="0" err="1"/>
              <a:t>quần</a:t>
            </a:r>
            <a:r>
              <a:rPr lang="en-US" b="0" dirty="0"/>
              <a:t> </a:t>
            </a:r>
            <a:r>
              <a:rPr lang="en-US" b="0" dirty="0" err="1"/>
              <a:t>áo</a:t>
            </a:r>
            <a:r>
              <a:rPr lang="en-US" b="0" dirty="0"/>
              <a:t>... </a:t>
            </a:r>
            <a:br>
              <a:rPr lang="en-US" b="0" dirty="0"/>
            </a:br>
            <a:endParaRPr lang="en-US" b="0" dirty="0"/>
          </a:p>
        </p:txBody>
      </p:sp>
      <p:pic>
        <p:nvPicPr>
          <p:cNvPr id="6146" name="Picture 2" descr="C:\Users\ChiHai\Desktop\images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6264" y="3810000"/>
            <a:ext cx="787773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3484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108</TotalTime>
  <Words>1653</Words>
  <Application>Microsoft Office PowerPoint</Application>
  <PresentationFormat>On-screen Show (4:3)</PresentationFormat>
  <Paragraphs>157</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.VnTime</vt:lpstr>
      <vt:lpstr>Arial</vt:lpstr>
      <vt:lpstr>Calibri</vt:lpstr>
      <vt:lpstr>Franklin Gothic Book</vt:lpstr>
      <vt:lpstr>Franklin Gothic Medium</vt:lpstr>
      <vt:lpstr>Tahoma</vt:lpstr>
      <vt:lpstr>Times New Roman</vt:lpstr>
      <vt:lpstr>Wingdings</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Thay đổi về thể chất ở NỮ: </vt:lpstr>
      <vt:lpstr>PowerPoint Presentation</vt:lpstr>
      <vt:lpstr>PowerPoint Presentation</vt:lpstr>
      <vt:lpstr>PowerPoint Presentation</vt:lpstr>
      <vt:lpstr>        </vt:lpstr>
      <vt:lpstr>PowerPoint Presentation</vt:lpstr>
      <vt:lpstr>PowerPoint Presentation</vt:lpstr>
      <vt:lpstr>VIỆT NAM </vt:lpstr>
      <vt:lpstr>PowerPoint Presentation</vt:lpstr>
      <vt:lpstr>PowerPoint Presentation</vt:lpstr>
      <vt:lpstr>Tình yêu và tình bạn </vt:lpstr>
      <vt:lpstr>Tình bạn khác giới</vt:lpstr>
      <vt:lpstr> THAY ĐỔI VỀ TÂM SINH LÝ</vt:lpstr>
      <vt:lpstr> THAY ĐỔI VỀ TÂM SINH LÝ</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 SEN</dc:creator>
  <cp:lastModifiedBy>Admin</cp:lastModifiedBy>
  <cp:revision>14</cp:revision>
  <dcterms:created xsi:type="dcterms:W3CDTF">2023-05-08T13:52:45Z</dcterms:created>
  <dcterms:modified xsi:type="dcterms:W3CDTF">2023-09-11T05:44:41Z</dcterms:modified>
</cp:coreProperties>
</file>